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52232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50EA5-DAEB-46E4-80FD-320EEB79EA74}" type="datetimeFigureOut">
              <a:rPr lang="en-US" smtClean="0"/>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70911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266173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257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402920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418851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2352863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63757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33867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48733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40143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50EA5-DAEB-46E4-80FD-320EEB79EA74}" type="datetimeFigureOut">
              <a:rPr lang="en-US" smtClean="0"/>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93061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50EA5-DAEB-46E4-80FD-320EEB79EA74}" type="datetimeFigureOut">
              <a:rPr lang="en-US" smtClean="0"/>
              <a:t>31/10/2023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49084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87539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398374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3450EA5-DAEB-46E4-80FD-320EEB79EA74}" type="datetimeFigureOut">
              <a:rPr lang="en-US" smtClean="0"/>
              <a:t>31/10/2023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354437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50EA5-DAEB-46E4-80FD-320EEB79EA74}" type="datetimeFigureOut">
              <a:rPr lang="en-US" smtClean="0"/>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4F09-9A94-40AA-B3BD-73AECF90B1B7}" type="slidenum">
              <a:rPr lang="en-US" smtClean="0"/>
              <a:t>‹#›</a:t>
            </a:fld>
            <a:endParaRPr lang="en-US"/>
          </a:p>
        </p:txBody>
      </p:sp>
    </p:spTree>
    <p:extLst>
      <p:ext uri="{BB962C8B-B14F-4D97-AF65-F5344CB8AC3E}">
        <p14:creationId xmlns:p14="http://schemas.microsoft.com/office/powerpoint/2010/main" val="158148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450EA5-DAEB-46E4-80FD-320EEB79EA74}" type="datetimeFigureOut">
              <a:rPr lang="en-US" smtClean="0"/>
              <a:t>31/10/2023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C604F09-9A94-40AA-B3BD-73AECF90B1B7}" type="slidenum">
              <a:rPr lang="en-US" smtClean="0"/>
              <a:t>‹#›</a:t>
            </a:fld>
            <a:endParaRPr lang="en-US"/>
          </a:p>
        </p:txBody>
      </p:sp>
    </p:spTree>
    <p:extLst>
      <p:ext uri="{BB962C8B-B14F-4D97-AF65-F5344CB8AC3E}">
        <p14:creationId xmlns:p14="http://schemas.microsoft.com/office/powerpoint/2010/main" val="921787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9369AA-90F0-F015-7F56-BDB1DA24799D}"/>
              </a:ext>
            </a:extLst>
          </p:cNvPr>
          <p:cNvSpPr txBox="1"/>
          <p:nvPr/>
        </p:nvSpPr>
        <p:spPr>
          <a:xfrm>
            <a:off x="327546" y="1146412"/>
            <a:ext cx="11409529" cy="954107"/>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HỌC TẬP VÀ LÀM THEO TƯ TƯỞNG, ĐẠO ĐỨC, PHONG CÁCH </a:t>
            </a:r>
          </a:p>
          <a:p>
            <a:pPr algn="ctr"/>
            <a:r>
              <a:rPr lang="en-US" sz="2800" b="1" dirty="0">
                <a:solidFill>
                  <a:srgbClr val="C00000"/>
                </a:solidFill>
                <a:latin typeface="Times New Roman" panose="02020603050405020304" pitchFamily="18" charset="0"/>
                <a:cs typeface="Times New Roman" panose="02020603050405020304" pitchFamily="18" charset="0"/>
              </a:rPr>
              <a:t>HỒ CHÍ MINH</a:t>
            </a:r>
          </a:p>
        </p:txBody>
      </p:sp>
      <p:sp>
        <p:nvSpPr>
          <p:cNvPr id="5" name="TextBox 4">
            <a:extLst>
              <a:ext uri="{FF2B5EF4-FFF2-40B4-BE49-F238E27FC236}">
                <a16:creationId xmlns:a16="http://schemas.microsoft.com/office/drawing/2014/main" id="{8FFE61C6-5AC4-3E3B-4971-F870B5A3AAB7}"/>
              </a:ext>
            </a:extLst>
          </p:cNvPr>
          <p:cNvSpPr txBox="1"/>
          <p:nvPr/>
        </p:nvSpPr>
        <p:spPr>
          <a:xfrm>
            <a:off x="1392072" y="2674961"/>
            <a:ext cx="9526137" cy="1569660"/>
          </a:xfrm>
          <a:prstGeom prst="rect">
            <a:avLst/>
          </a:prstGeom>
          <a:no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CHUYÊN ĐỀ</a:t>
            </a:r>
          </a:p>
          <a:p>
            <a:pPr algn="ctr"/>
            <a:r>
              <a:rPr lang="en-US" sz="3200" b="1" dirty="0">
                <a:solidFill>
                  <a:srgbClr val="FFFF00"/>
                </a:solidFill>
                <a:latin typeface="Times New Roman" panose="02020603050405020304" pitchFamily="18" charset="0"/>
                <a:cs typeface="Times New Roman" panose="02020603050405020304" pitchFamily="18" charset="0"/>
              </a:rPr>
              <a:t>QUAN ĐIỂM CỦA CHỦ TỊCH HỒ CHÍ MINH VỀ VỊ TRÍ, VAI TRÒ CỦA NGƯỜI THẦY</a:t>
            </a:r>
          </a:p>
        </p:txBody>
      </p:sp>
      <p:sp>
        <p:nvSpPr>
          <p:cNvPr id="6" name="TextBox 5">
            <a:extLst>
              <a:ext uri="{FF2B5EF4-FFF2-40B4-BE49-F238E27FC236}">
                <a16:creationId xmlns:a16="http://schemas.microsoft.com/office/drawing/2014/main" id="{8624584B-FCB3-3622-BC24-CC48F5553FE8}"/>
              </a:ext>
            </a:extLst>
          </p:cNvPr>
          <p:cNvSpPr txBox="1"/>
          <p:nvPr/>
        </p:nvSpPr>
        <p:spPr>
          <a:xfrm>
            <a:off x="3643952" y="5268036"/>
            <a:ext cx="7274257" cy="830997"/>
          </a:xfrm>
          <a:prstGeom prst="rect">
            <a:avLst/>
          </a:prstGeom>
          <a:noFill/>
        </p:spPr>
        <p:txBody>
          <a:bodyPr wrap="square" rtlCol="0">
            <a:spAutoFit/>
          </a:bodyPr>
          <a:lstStyle/>
          <a:p>
            <a:pPr algn="r"/>
            <a:r>
              <a:rPr lang="en-US" sz="2400" b="1" i="1" dirty="0" err="1">
                <a:latin typeface="Times New Roman" panose="02020603050405020304" pitchFamily="18" charset="0"/>
                <a:cs typeface="Times New Roman" panose="02020603050405020304" pitchFamily="18" charset="0"/>
              </a:rPr>
              <a:t>Đắk</a:t>
            </a:r>
            <a:r>
              <a:rPr lang="en-US" sz="2400" b="1" i="1" dirty="0">
                <a:latin typeface="Times New Roman" panose="02020603050405020304" pitchFamily="18" charset="0"/>
                <a:cs typeface="Times New Roman" panose="02020603050405020304" pitchFamily="18" charset="0"/>
              </a:rPr>
              <a:t> Wil, </a:t>
            </a:r>
            <a:r>
              <a:rPr lang="en-US" sz="2400" b="1" i="1" dirty="0" err="1">
                <a:latin typeface="Times New Roman" panose="02020603050405020304" pitchFamily="18" charset="0"/>
                <a:cs typeface="Times New Roman" panose="02020603050405020304" pitchFamily="18" charset="0"/>
              </a:rPr>
              <a:t>tháng</a:t>
            </a:r>
            <a:r>
              <a:rPr lang="en-US" sz="2400" b="1" i="1" dirty="0">
                <a:latin typeface="Times New Roman" panose="02020603050405020304" pitchFamily="18" charset="0"/>
                <a:cs typeface="Times New Roman" panose="02020603050405020304" pitchFamily="18" charset="0"/>
              </a:rPr>
              <a:t> 10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2023</a:t>
            </a:r>
          </a:p>
          <a:p>
            <a:pPr algn="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Bùi Tôn </a:t>
            </a:r>
            <a:r>
              <a:rPr lang="en-US" sz="2400" b="1" dirty="0" err="1">
                <a:latin typeface="Times New Roman" panose="02020603050405020304" pitchFamily="18" charset="0"/>
                <a:cs typeface="Times New Roman" panose="02020603050405020304" pitchFamily="18" charset="0"/>
              </a:rPr>
              <a:t>Sơn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32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9B688-0F2B-C3E3-380F-288E8300D30E}"/>
              </a:ext>
            </a:extLst>
          </p:cNvPr>
          <p:cNvSpPr txBox="1"/>
          <p:nvPr/>
        </p:nvSpPr>
        <p:spPr>
          <a:xfrm>
            <a:off x="882555" y="777923"/>
            <a:ext cx="10017457" cy="5632311"/>
          </a:xfrm>
          <a:prstGeom prst="rect">
            <a:avLst/>
          </a:prstGeom>
          <a:noFill/>
        </p:spPr>
        <p:txBody>
          <a:bodyPr wrap="square" rtlCol="0">
            <a:spAutoFit/>
          </a:bodyPr>
          <a:lstStyle/>
          <a:p>
            <a:pPr algn="just"/>
            <a:r>
              <a:rPr lang="en-US" dirty="0"/>
              <a:t>- </a:t>
            </a:r>
            <a:r>
              <a:rPr lang="en-US" sz="2400" b="1" dirty="0" err="1"/>
              <a:t>Việt</a:t>
            </a:r>
            <a:r>
              <a:rPr lang="en-US" sz="2400" b="1" dirty="0"/>
              <a:t> Nam </a:t>
            </a:r>
            <a:r>
              <a:rPr lang="en-US" sz="2400" b="1" dirty="0" err="1"/>
              <a:t>chỉ</a:t>
            </a:r>
            <a:r>
              <a:rPr lang="en-US" sz="2400" b="1" dirty="0"/>
              <a:t> </a:t>
            </a:r>
            <a:r>
              <a:rPr lang="en-US" sz="2400" b="1" dirty="0" err="1"/>
              <a:t>có</a:t>
            </a:r>
            <a:r>
              <a:rPr lang="en-US" sz="2400" b="1" dirty="0"/>
              <a:t> 1 </a:t>
            </a:r>
            <a:r>
              <a:rPr lang="en-US" sz="2400" b="1" dirty="0" err="1"/>
              <a:t>đảng</a:t>
            </a:r>
            <a:r>
              <a:rPr lang="en-US" sz="2400" b="1" dirty="0"/>
              <a:t> </a:t>
            </a:r>
            <a:r>
              <a:rPr lang="en-US" sz="2400" b="1" dirty="0" err="1"/>
              <a:t>duy</a:t>
            </a:r>
            <a:r>
              <a:rPr lang="en-US" sz="2400" b="1" dirty="0"/>
              <a:t> </a:t>
            </a:r>
            <a:r>
              <a:rPr lang="en-US" sz="2400" b="1" dirty="0" err="1"/>
              <a:t>nhất</a:t>
            </a:r>
            <a:r>
              <a:rPr lang="en-US" sz="2400" b="1" dirty="0"/>
              <a:t> </a:t>
            </a:r>
            <a:r>
              <a:rPr lang="en-US" sz="2400" b="1" dirty="0" err="1"/>
              <a:t>là</a:t>
            </a:r>
            <a:r>
              <a:rPr lang="en-US" sz="2400" b="1" dirty="0"/>
              <a:t> ĐCSVN; </a:t>
            </a:r>
            <a:r>
              <a:rPr lang="en-US" sz="2400" b="1" dirty="0" err="1"/>
              <a:t>Đảng</a:t>
            </a:r>
            <a:r>
              <a:rPr lang="en-US" sz="2400" b="1" dirty="0"/>
              <a:t> CS </a:t>
            </a:r>
            <a:r>
              <a:rPr lang="en-US" sz="2400" b="1" dirty="0" err="1"/>
              <a:t>đại</a:t>
            </a:r>
            <a:r>
              <a:rPr lang="en-US" sz="2400" b="1" dirty="0"/>
              <a:t> </a:t>
            </a:r>
            <a:r>
              <a:rPr lang="en-US" sz="2400" b="1" dirty="0" err="1"/>
              <a:t>diện</a:t>
            </a:r>
            <a:r>
              <a:rPr lang="en-US" sz="2400" b="1" dirty="0"/>
              <a:t> </a:t>
            </a:r>
            <a:r>
              <a:rPr lang="en-US" sz="2400" b="1" dirty="0" err="1"/>
              <a:t>cho</a:t>
            </a:r>
            <a:r>
              <a:rPr lang="en-US" sz="2400" b="1" dirty="0"/>
              <a:t> </a:t>
            </a:r>
            <a:r>
              <a:rPr lang="en-US" sz="2400" b="1" dirty="0" err="1"/>
              <a:t>giai</a:t>
            </a:r>
            <a:r>
              <a:rPr lang="en-US" sz="2400" b="1" dirty="0"/>
              <a:t> </a:t>
            </a:r>
            <a:r>
              <a:rPr lang="en-US" sz="2400" b="1" dirty="0" err="1"/>
              <a:t>cấp</a:t>
            </a:r>
            <a:r>
              <a:rPr lang="en-US" sz="2400" b="1" dirty="0"/>
              <a:t> </a:t>
            </a:r>
            <a:r>
              <a:rPr lang="en-US" sz="2400" b="1" dirty="0" err="1"/>
              <a:t>công</a:t>
            </a:r>
            <a:r>
              <a:rPr lang="en-US" sz="2400" b="1" dirty="0"/>
              <a:t> </a:t>
            </a:r>
            <a:r>
              <a:rPr lang="en-US" sz="2400" b="1" dirty="0" err="1"/>
              <a:t>nhân</a:t>
            </a:r>
            <a:r>
              <a:rPr lang="en-US" sz="2400" b="1" dirty="0"/>
              <a:t>, </a:t>
            </a:r>
            <a:r>
              <a:rPr lang="en-US" sz="2400" b="1" dirty="0" err="1"/>
              <a:t>nhân</a:t>
            </a:r>
            <a:r>
              <a:rPr lang="en-US" sz="2400" b="1" dirty="0"/>
              <a:t> </a:t>
            </a:r>
            <a:r>
              <a:rPr lang="en-US" sz="2400" b="1" dirty="0" err="1"/>
              <a:t>dân</a:t>
            </a:r>
            <a:r>
              <a:rPr lang="en-US" sz="2400" b="1" dirty="0"/>
              <a:t> </a:t>
            </a:r>
            <a:r>
              <a:rPr lang="en-US" sz="2400" b="1" dirty="0" err="1"/>
              <a:t>lao</a:t>
            </a:r>
            <a:r>
              <a:rPr lang="en-US" sz="2400" b="1" dirty="0"/>
              <a:t> </a:t>
            </a:r>
            <a:r>
              <a:rPr lang="en-US" sz="2400" b="1" dirty="0" err="1"/>
              <a:t>động</a:t>
            </a:r>
            <a:r>
              <a:rPr lang="en-US" sz="2400" b="1" dirty="0"/>
              <a:t> </a:t>
            </a:r>
            <a:r>
              <a:rPr lang="en-US" sz="2400" b="1" dirty="0" err="1"/>
              <a:t>và</a:t>
            </a:r>
            <a:r>
              <a:rPr lang="en-US" sz="2400" b="1" dirty="0"/>
              <a:t> </a:t>
            </a:r>
            <a:r>
              <a:rPr lang="en-US" sz="2400" b="1" dirty="0" err="1"/>
              <a:t>cả</a:t>
            </a:r>
            <a:r>
              <a:rPr lang="en-US" sz="2400" b="1" dirty="0"/>
              <a:t> </a:t>
            </a:r>
            <a:r>
              <a:rPr lang="en-US" sz="2400" b="1" dirty="0" err="1"/>
              <a:t>dân</a:t>
            </a:r>
            <a:r>
              <a:rPr lang="en-US" sz="2400" b="1" dirty="0"/>
              <a:t> </a:t>
            </a:r>
            <a:r>
              <a:rPr lang="en-US" sz="2400" b="1" dirty="0" err="1"/>
              <a:t>tộc</a:t>
            </a:r>
            <a:r>
              <a:rPr lang="en-US" sz="2400" b="1" dirty="0"/>
              <a:t> VN </a:t>
            </a:r>
            <a:r>
              <a:rPr lang="en-US" sz="2400" b="1" dirty="0" err="1"/>
              <a:t>lãnh</a:t>
            </a:r>
            <a:r>
              <a:rPr lang="en-US" sz="2400" b="1" dirty="0"/>
              <a:t> </a:t>
            </a:r>
            <a:r>
              <a:rPr lang="en-US" sz="2400" b="1" dirty="0" err="1"/>
              <a:t>đạo</a:t>
            </a:r>
            <a:r>
              <a:rPr lang="en-US" sz="2400" b="1" dirty="0"/>
              <a:t> </a:t>
            </a:r>
            <a:r>
              <a:rPr lang="en-US" sz="2400" b="1" dirty="0" err="1"/>
              <a:t>cách</a:t>
            </a:r>
            <a:r>
              <a:rPr lang="en-US" sz="2400" b="1" dirty="0"/>
              <a:t> </a:t>
            </a:r>
            <a:r>
              <a:rPr lang="en-US" sz="2400" b="1" dirty="0" err="1"/>
              <a:t>mạng</a:t>
            </a:r>
            <a:r>
              <a:rPr lang="en-US" sz="2400" b="1" dirty="0"/>
              <a:t> </a:t>
            </a:r>
            <a:r>
              <a:rPr lang="en-US" sz="2400" b="1" dirty="0" err="1"/>
              <a:t>đem</a:t>
            </a:r>
            <a:r>
              <a:rPr lang="en-US" sz="2400" b="1" dirty="0"/>
              <a:t> </a:t>
            </a:r>
            <a:r>
              <a:rPr lang="en-US" sz="2400" b="1" dirty="0" err="1"/>
              <a:t>lại</a:t>
            </a:r>
            <a:r>
              <a:rPr lang="en-US" sz="2400" b="1" dirty="0"/>
              <a:t> </a:t>
            </a:r>
            <a:r>
              <a:rPr lang="en-US" sz="2400" b="1" dirty="0" err="1"/>
              <a:t>độc</a:t>
            </a:r>
            <a:r>
              <a:rPr lang="en-US" sz="2400" b="1" dirty="0"/>
              <a:t> </a:t>
            </a:r>
            <a:r>
              <a:rPr lang="en-US" sz="2400" b="1" dirty="0" err="1"/>
              <a:t>lập</a:t>
            </a:r>
            <a:r>
              <a:rPr lang="en-US" sz="2400" b="1" dirty="0"/>
              <a:t> </a:t>
            </a:r>
            <a:r>
              <a:rPr lang="en-US" sz="2400" b="1" dirty="0" err="1"/>
              <a:t>cho</a:t>
            </a:r>
            <a:r>
              <a:rPr lang="en-US" sz="2400" b="1" dirty="0"/>
              <a:t> </a:t>
            </a:r>
            <a:r>
              <a:rPr lang="en-US" sz="2400" b="1" dirty="0" err="1"/>
              <a:t>tổ</a:t>
            </a:r>
            <a:r>
              <a:rPr lang="en-US" sz="2400" b="1" dirty="0"/>
              <a:t> </a:t>
            </a:r>
            <a:r>
              <a:rPr lang="en-US" sz="2400" b="1" dirty="0" err="1"/>
              <a:t>quốc</a:t>
            </a:r>
            <a:r>
              <a:rPr lang="en-US" sz="2400" b="1" dirty="0"/>
              <a:t>, </a:t>
            </a:r>
            <a:r>
              <a:rPr lang="en-US" sz="2400" b="1" dirty="0" err="1"/>
              <a:t>hạnh</a:t>
            </a:r>
            <a:r>
              <a:rPr lang="en-US" sz="2400" b="1" dirty="0"/>
              <a:t> </a:t>
            </a:r>
            <a:r>
              <a:rPr lang="en-US" sz="2400" b="1" dirty="0" err="1"/>
              <a:t>phúc</a:t>
            </a:r>
            <a:r>
              <a:rPr lang="en-US" sz="2400" b="1" dirty="0"/>
              <a:t> </a:t>
            </a:r>
            <a:r>
              <a:rPr lang="en-US" sz="2400" b="1" dirty="0" err="1"/>
              <a:t>cho</a:t>
            </a:r>
            <a:r>
              <a:rPr lang="en-US" sz="2400" b="1" dirty="0"/>
              <a:t> </a:t>
            </a:r>
            <a:r>
              <a:rPr lang="en-US" sz="2400" b="1" dirty="0" err="1"/>
              <a:t>nhân</a:t>
            </a:r>
            <a:r>
              <a:rPr lang="en-US" sz="2400" b="1" dirty="0"/>
              <a:t> </a:t>
            </a:r>
            <a:r>
              <a:rPr lang="en-US" sz="2400" b="1" dirty="0" err="1"/>
              <a:t>dân</a:t>
            </a:r>
            <a:r>
              <a:rPr lang="en-US" sz="2400" b="1" dirty="0"/>
              <a:t>;</a:t>
            </a:r>
          </a:p>
          <a:p>
            <a:pPr algn="just"/>
            <a:r>
              <a:rPr lang="en-US" sz="2400" b="1" dirty="0"/>
              <a:t>- GD&amp;ĐT </a:t>
            </a:r>
            <a:r>
              <a:rPr lang="en-US" sz="2400" b="1" dirty="0" err="1"/>
              <a:t>thế</a:t>
            </a:r>
            <a:r>
              <a:rPr lang="en-US" sz="2400" b="1" dirty="0"/>
              <a:t> </a:t>
            </a:r>
            <a:r>
              <a:rPr lang="en-US" sz="2400" b="1" dirty="0" err="1"/>
              <a:t>hệ</a:t>
            </a:r>
            <a:r>
              <a:rPr lang="en-US" sz="2400" b="1" dirty="0"/>
              <a:t> </a:t>
            </a:r>
            <a:r>
              <a:rPr lang="en-US" sz="2400" b="1" dirty="0" err="1"/>
              <a:t>trẻ</a:t>
            </a:r>
            <a:r>
              <a:rPr lang="en-US" sz="2400" b="1" dirty="0"/>
              <a:t> </a:t>
            </a:r>
            <a:r>
              <a:rPr lang="en-US" sz="2400" b="1" dirty="0" err="1"/>
              <a:t>truyền</a:t>
            </a:r>
            <a:r>
              <a:rPr lang="en-US" sz="2400" b="1" dirty="0"/>
              <a:t> </a:t>
            </a:r>
            <a:r>
              <a:rPr lang="en-US" sz="2400" b="1" dirty="0" err="1"/>
              <a:t>thống</a:t>
            </a:r>
            <a:r>
              <a:rPr lang="en-US" sz="2400" b="1" dirty="0"/>
              <a:t> </a:t>
            </a:r>
            <a:r>
              <a:rPr lang="en-US" sz="2400" b="1" dirty="0" err="1"/>
              <a:t>yêu</a:t>
            </a:r>
            <a:r>
              <a:rPr lang="en-US" sz="2400" b="1" dirty="0"/>
              <a:t> </a:t>
            </a:r>
            <a:r>
              <a:rPr lang="en-US" sz="2400" b="1" dirty="0" err="1"/>
              <a:t>nước</a:t>
            </a:r>
            <a:r>
              <a:rPr lang="en-US" sz="2400" b="1" dirty="0"/>
              <a:t>, </a:t>
            </a:r>
            <a:r>
              <a:rPr lang="en-US" sz="2400" b="1" dirty="0" err="1"/>
              <a:t>nhân</a:t>
            </a:r>
            <a:r>
              <a:rPr lang="en-US" sz="2400" b="1" dirty="0"/>
              <a:t> </a:t>
            </a:r>
            <a:r>
              <a:rPr lang="en-US" sz="2400" b="1" dirty="0" err="1"/>
              <a:t>ái</a:t>
            </a:r>
            <a:r>
              <a:rPr lang="en-US" sz="2400" b="1" dirty="0"/>
              <a:t>, </a:t>
            </a:r>
            <a:r>
              <a:rPr lang="en-US" sz="2400" b="1" dirty="0" err="1"/>
              <a:t>chăm</a:t>
            </a:r>
            <a:r>
              <a:rPr lang="en-US" sz="2400" b="1" dirty="0"/>
              <a:t> </a:t>
            </a:r>
            <a:r>
              <a:rPr lang="en-US" sz="2400" b="1" dirty="0" err="1"/>
              <a:t>chỉ</a:t>
            </a:r>
            <a:r>
              <a:rPr lang="en-US" sz="2400" b="1" dirty="0"/>
              <a:t>, </a:t>
            </a:r>
            <a:r>
              <a:rPr lang="en-US" sz="2400" b="1" dirty="0" err="1"/>
              <a:t>trung</a:t>
            </a:r>
            <a:r>
              <a:rPr lang="en-US" sz="2400" b="1" dirty="0"/>
              <a:t> </a:t>
            </a:r>
            <a:r>
              <a:rPr lang="en-US" sz="2400" b="1" dirty="0" err="1"/>
              <a:t>thực</a:t>
            </a:r>
            <a:r>
              <a:rPr lang="en-US" sz="2400" b="1" dirty="0"/>
              <a:t>, </a:t>
            </a:r>
            <a:r>
              <a:rPr lang="en-US" sz="2400" b="1" dirty="0" err="1"/>
              <a:t>trách</a:t>
            </a:r>
            <a:r>
              <a:rPr lang="en-US" sz="2400" b="1" dirty="0"/>
              <a:t> </a:t>
            </a:r>
            <a:r>
              <a:rPr lang="en-US" sz="2400" b="1" dirty="0" err="1"/>
              <a:t>nhiệm</a:t>
            </a:r>
            <a:r>
              <a:rPr lang="en-US" sz="2400" b="1" dirty="0"/>
              <a:t>;</a:t>
            </a:r>
          </a:p>
          <a:p>
            <a:pPr algn="just"/>
            <a:r>
              <a:rPr lang="en-US" sz="2400" b="1" dirty="0"/>
              <a:t>- </a:t>
            </a:r>
            <a:r>
              <a:rPr lang="en-US" sz="2400" b="1" dirty="0" err="1"/>
              <a:t>Mỗi</a:t>
            </a:r>
            <a:r>
              <a:rPr lang="en-US" sz="2400" b="1" dirty="0"/>
              <a:t> </a:t>
            </a:r>
            <a:r>
              <a:rPr lang="en-US" sz="2400" b="1" dirty="0" err="1"/>
              <a:t>thầy</a:t>
            </a:r>
            <a:r>
              <a:rPr lang="en-US" sz="2400" b="1" dirty="0"/>
              <a:t> </a:t>
            </a:r>
            <a:r>
              <a:rPr lang="en-US" sz="2400" b="1" dirty="0" err="1"/>
              <a:t>cô</a:t>
            </a:r>
            <a:r>
              <a:rPr lang="en-US" sz="2400" b="1" dirty="0"/>
              <a:t> </a:t>
            </a:r>
            <a:r>
              <a:rPr lang="en-US" sz="2400" b="1" dirty="0" err="1"/>
              <a:t>giáo</a:t>
            </a:r>
            <a:r>
              <a:rPr lang="en-US" sz="2400" b="1" dirty="0"/>
              <a:t> </a:t>
            </a:r>
            <a:r>
              <a:rPr lang="en-US" sz="2400" b="1" dirty="0" err="1"/>
              <a:t>là</a:t>
            </a:r>
            <a:r>
              <a:rPr lang="en-US" sz="2400" b="1" dirty="0"/>
              <a:t> </a:t>
            </a:r>
            <a:r>
              <a:rPr lang="en-US" sz="2400" b="1" dirty="0" err="1"/>
              <a:t>một</a:t>
            </a:r>
            <a:r>
              <a:rPr lang="en-US" sz="2400" b="1" dirty="0"/>
              <a:t> </a:t>
            </a:r>
            <a:r>
              <a:rPr lang="en-US" sz="2400" b="1" dirty="0" err="1"/>
              <a:t>chiến</a:t>
            </a:r>
            <a:r>
              <a:rPr lang="en-US" sz="2400" b="1" dirty="0"/>
              <a:t> </a:t>
            </a:r>
            <a:r>
              <a:rPr lang="en-US" sz="2400" b="1" dirty="0" err="1"/>
              <a:t>sĩ</a:t>
            </a:r>
            <a:r>
              <a:rPr lang="en-US" sz="2400" b="1" dirty="0"/>
              <a:t> </a:t>
            </a:r>
            <a:r>
              <a:rPr lang="en-US" sz="2400" b="1" dirty="0" err="1"/>
              <a:t>trên</a:t>
            </a:r>
            <a:r>
              <a:rPr lang="en-US" sz="2400" b="1" dirty="0"/>
              <a:t> </a:t>
            </a:r>
            <a:r>
              <a:rPr lang="en-US" sz="2400" b="1" dirty="0" err="1"/>
              <a:t>mặt</a:t>
            </a:r>
            <a:r>
              <a:rPr lang="en-US" sz="2400" b="1" dirty="0"/>
              <a:t> </a:t>
            </a:r>
            <a:r>
              <a:rPr lang="en-US" sz="2400" b="1" dirty="0" err="1"/>
              <a:t>trận</a:t>
            </a:r>
            <a:r>
              <a:rPr lang="en-US" sz="2400" b="1" dirty="0"/>
              <a:t> </a:t>
            </a:r>
            <a:r>
              <a:rPr lang="en-US" sz="2400" b="1" dirty="0" err="1"/>
              <a:t>tư</a:t>
            </a:r>
            <a:r>
              <a:rPr lang="en-US" sz="2400" b="1" dirty="0"/>
              <a:t> </a:t>
            </a:r>
            <a:r>
              <a:rPr lang="en-US" sz="2400" b="1" dirty="0" err="1"/>
              <a:t>tưởng</a:t>
            </a:r>
            <a:r>
              <a:rPr lang="en-US" sz="2400" b="1" dirty="0"/>
              <a:t> </a:t>
            </a:r>
            <a:r>
              <a:rPr lang="en-US" sz="2400" b="1" dirty="0" err="1"/>
              <a:t>văn</a:t>
            </a:r>
            <a:r>
              <a:rPr lang="en-US" sz="2400" b="1" dirty="0"/>
              <a:t> </a:t>
            </a:r>
            <a:r>
              <a:rPr lang="en-US" sz="2400" b="1" dirty="0" err="1"/>
              <a:t>hoá</a:t>
            </a:r>
            <a:r>
              <a:rPr lang="en-US" sz="2400" b="1" dirty="0"/>
              <a:t>, </a:t>
            </a:r>
            <a:r>
              <a:rPr lang="en-US" sz="2400" b="1" dirty="0" err="1"/>
              <a:t>ngoài</a:t>
            </a:r>
            <a:r>
              <a:rPr lang="en-US" sz="2400" b="1" dirty="0"/>
              <a:t> </a:t>
            </a:r>
            <a:r>
              <a:rPr lang="en-US" sz="2400" b="1" dirty="0" err="1"/>
              <a:t>dạy</a:t>
            </a:r>
            <a:r>
              <a:rPr lang="en-US" sz="2400" b="1" dirty="0"/>
              <a:t> </a:t>
            </a:r>
            <a:r>
              <a:rPr lang="en-US" sz="2400" b="1" dirty="0" err="1"/>
              <a:t>chữ</a:t>
            </a:r>
            <a:r>
              <a:rPr lang="en-US" sz="2400" b="1" dirty="0"/>
              <a:t> </a:t>
            </a:r>
            <a:r>
              <a:rPr lang="en-US" sz="2400" b="1" dirty="0" err="1"/>
              <a:t>còn</a:t>
            </a:r>
            <a:r>
              <a:rPr lang="en-US" sz="2400" b="1" dirty="0"/>
              <a:t> </a:t>
            </a:r>
            <a:r>
              <a:rPr lang="en-US" sz="2400" b="1" dirty="0" err="1"/>
              <a:t>dạy</a:t>
            </a:r>
            <a:r>
              <a:rPr lang="en-US" sz="2400" b="1" dirty="0"/>
              <a:t> </a:t>
            </a:r>
            <a:r>
              <a:rPr lang="en-US" sz="2400" b="1" dirty="0" err="1"/>
              <a:t>trò</a:t>
            </a:r>
            <a:r>
              <a:rPr lang="en-US" sz="2400" b="1" dirty="0"/>
              <a:t> </a:t>
            </a:r>
            <a:r>
              <a:rPr lang="en-US" sz="2400" b="1" dirty="0" err="1"/>
              <a:t>cách</a:t>
            </a:r>
            <a:r>
              <a:rPr lang="en-US" sz="2400" b="1" dirty="0"/>
              <a:t> </a:t>
            </a:r>
            <a:r>
              <a:rPr lang="en-US" sz="2400" b="1" dirty="0" err="1"/>
              <a:t>sống</a:t>
            </a:r>
            <a:r>
              <a:rPr lang="en-US" sz="2400" b="1" dirty="0"/>
              <a:t> </a:t>
            </a:r>
            <a:r>
              <a:rPr lang="en-US" sz="2400" b="1" dirty="0" err="1"/>
              <a:t>có</a:t>
            </a:r>
            <a:r>
              <a:rPr lang="en-US" sz="2400" b="1" dirty="0"/>
              <a:t> </a:t>
            </a:r>
            <a:r>
              <a:rPr lang="en-US" sz="2400" b="1" dirty="0" err="1"/>
              <a:t>lý</a:t>
            </a:r>
            <a:r>
              <a:rPr lang="en-US" sz="2400" b="1" dirty="0"/>
              <a:t> </a:t>
            </a:r>
            <a:r>
              <a:rPr lang="en-US" sz="2400" b="1" dirty="0" err="1"/>
              <a:t>tưởng</a:t>
            </a:r>
            <a:r>
              <a:rPr lang="en-US" sz="2400" b="1" dirty="0"/>
              <a:t>, </a:t>
            </a:r>
            <a:r>
              <a:rPr lang="en-US" sz="2400" b="1" dirty="0" err="1"/>
              <a:t>cách</a:t>
            </a:r>
            <a:r>
              <a:rPr lang="en-US" sz="2400" b="1" dirty="0"/>
              <a:t> </a:t>
            </a:r>
            <a:r>
              <a:rPr lang="en-US" sz="2400" b="1" dirty="0" err="1"/>
              <a:t>làm</a:t>
            </a:r>
            <a:r>
              <a:rPr lang="en-US" sz="2400" b="1" dirty="0"/>
              <a:t> </a:t>
            </a:r>
            <a:r>
              <a:rPr lang="en-US" sz="2400" b="1" dirty="0" err="1"/>
              <a:t>người</a:t>
            </a:r>
            <a:r>
              <a:rPr lang="en-US" sz="2400" b="1" dirty="0"/>
              <a:t>, </a:t>
            </a:r>
            <a:r>
              <a:rPr lang="en-US" sz="2400" b="1" dirty="0" err="1"/>
              <a:t>sống</a:t>
            </a:r>
            <a:r>
              <a:rPr lang="en-US" sz="2400" b="1" dirty="0"/>
              <a:t> </a:t>
            </a:r>
            <a:r>
              <a:rPr lang="en-US" sz="2400" b="1" dirty="0" err="1"/>
              <a:t>có</a:t>
            </a:r>
            <a:r>
              <a:rPr lang="en-US" sz="2400" b="1" dirty="0"/>
              <a:t> </a:t>
            </a:r>
            <a:r>
              <a:rPr lang="en-US" sz="2400" b="1" dirty="0" err="1"/>
              <a:t>trách</a:t>
            </a:r>
            <a:r>
              <a:rPr lang="en-US" sz="2400" b="1" dirty="0"/>
              <a:t> </a:t>
            </a:r>
            <a:r>
              <a:rPr lang="en-US" sz="2400" b="1" dirty="0" err="1"/>
              <a:t>nhiệm</a:t>
            </a:r>
            <a:r>
              <a:rPr lang="en-US" sz="2400" b="1" dirty="0"/>
              <a:t> </a:t>
            </a:r>
            <a:r>
              <a:rPr lang="en-US" sz="2400" b="1" dirty="0" err="1"/>
              <a:t>nhằm</a:t>
            </a:r>
            <a:r>
              <a:rPr lang="en-US" sz="2400" b="1" dirty="0"/>
              <a:t> </a:t>
            </a:r>
            <a:r>
              <a:rPr lang="en-US" sz="2400" b="1" dirty="0" err="1"/>
              <a:t>phụng</a:t>
            </a:r>
            <a:r>
              <a:rPr lang="en-US" sz="2400" b="1" dirty="0"/>
              <a:t> </a:t>
            </a:r>
            <a:r>
              <a:rPr lang="en-US" sz="2400" b="1" dirty="0" err="1"/>
              <a:t>sự</a:t>
            </a:r>
            <a:r>
              <a:rPr lang="en-US" sz="2400" b="1" dirty="0"/>
              <a:t> </a:t>
            </a:r>
            <a:r>
              <a:rPr lang="en-US" sz="2400" b="1" dirty="0" err="1"/>
              <a:t>tổ</a:t>
            </a:r>
            <a:r>
              <a:rPr lang="en-US" sz="2400" b="1" dirty="0"/>
              <a:t> </a:t>
            </a:r>
            <a:r>
              <a:rPr lang="en-US" sz="2400" b="1" dirty="0" err="1"/>
              <a:t>quốc</a:t>
            </a:r>
            <a:r>
              <a:rPr lang="en-US" sz="2400" b="1" dirty="0"/>
              <a:t>, </a:t>
            </a:r>
            <a:r>
              <a:rPr lang="en-US" sz="2400" b="1" dirty="0" err="1"/>
              <a:t>phục</a:t>
            </a:r>
            <a:r>
              <a:rPr lang="en-US" sz="2400" b="1" dirty="0"/>
              <a:t> </a:t>
            </a:r>
            <a:r>
              <a:rPr lang="en-US" sz="2400" b="1" dirty="0" err="1"/>
              <a:t>vụ</a:t>
            </a:r>
            <a:r>
              <a:rPr lang="en-US" sz="2400" b="1" dirty="0"/>
              <a:t> </a:t>
            </a:r>
            <a:r>
              <a:rPr lang="en-US" sz="2400" b="1" dirty="0" err="1"/>
              <a:t>nhân</a:t>
            </a:r>
            <a:r>
              <a:rPr lang="en-US" sz="2400" b="1" dirty="0"/>
              <a:t> </a:t>
            </a:r>
            <a:r>
              <a:rPr lang="en-US" sz="2400" b="1" dirty="0" err="1"/>
              <a:t>dân</a:t>
            </a:r>
            <a:r>
              <a:rPr lang="en-US" sz="2400" b="1" dirty="0"/>
              <a:t>;</a:t>
            </a:r>
          </a:p>
          <a:p>
            <a:pPr algn="just"/>
            <a:r>
              <a:rPr lang="en-US" sz="2400" b="1" dirty="0"/>
              <a:t>- </a:t>
            </a:r>
            <a:r>
              <a:rPr lang="en-US" sz="2400" b="1" dirty="0" err="1"/>
              <a:t>Vậy</a:t>
            </a:r>
            <a:r>
              <a:rPr lang="en-US" sz="2400" b="1" dirty="0"/>
              <a:t> </a:t>
            </a:r>
            <a:r>
              <a:rPr lang="en-US" sz="2400" b="1" dirty="0" err="1"/>
              <a:t>chúng</a:t>
            </a:r>
            <a:r>
              <a:rPr lang="en-US" sz="2400" b="1" dirty="0"/>
              <a:t> ta </a:t>
            </a:r>
            <a:r>
              <a:rPr lang="en-US" sz="2400" b="1" dirty="0" err="1"/>
              <a:t>là</a:t>
            </a:r>
            <a:r>
              <a:rPr lang="en-US" sz="2400" b="1" dirty="0"/>
              <a:t> </a:t>
            </a:r>
            <a:r>
              <a:rPr lang="en-US" sz="2400" b="1" dirty="0" err="1"/>
              <a:t>thầy</a:t>
            </a:r>
            <a:r>
              <a:rPr lang="en-US" sz="2400" b="1" dirty="0"/>
              <a:t> </a:t>
            </a:r>
            <a:r>
              <a:rPr lang="en-US" sz="2400" b="1" dirty="0" err="1"/>
              <a:t>giáo</a:t>
            </a:r>
            <a:r>
              <a:rPr lang="en-US" sz="2400" b="1" dirty="0"/>
              <a:t>, </a:t>
            </a:r>
            <a:r>
              <a:rPr lang="en-US" sz="2400" b="1" dirty="0" err="1"/>
              <a:t>cô</a:t>
            </a:r>
            <a:r>
              <a:rPr lang="en-US" sz="2400" b="1" dirty="0"/>
              <a:t> </a:t>
            </a:r>
            <a:r>
              <a:rPr lang="en-US" sz="2400" b="1" dirty="0" err="1"/>
              <a:t>giáo</a:t>
            </a:r>
            <a:r>
              <a:rPr lang="en-US" sz="2400" b="1" dirty="0"/>
              <a:t> </a:t>
            </a:r>
            <a:r>
              <a:rPr lang="en-US" sz="2400" b="1" dirty="0" err="1"/>
              <a:t>là</a:t>
            </a:r>
            <a:r>
              <a:rPr lang="en-US" sz="2400" b="1" dirty="0"/>
              <a:t> </a:t>
            </a:r>
            <a:r>
              <a:rPr lang="en-US" sz="2400" b="1" dirty="0" err="1"/>
              <a:t>đảng</a:t>
            </a:r>
            <a:r>
              <a:rPr lang="en-US" sz="2400" b="1" dirty="0"/>
              <a:t> </a:t>
            </a:r>
            <a:r>
              <a:rPr lang="en-US" sz="2400" b="1" dirty="0" err="1"/>
              <a:t>viên</a:t>
            </a:r>
            <a:r>
              <a:rPr lang="en-US" sz="2400" b="1" dirty="0"/>
              <a:t> </a:t>
            </a:r>
            <a:r>
              <a:rPr lang="en-US" sz="2400" b="1" dirty="0" err="1"/>
              <a:t>phải</a:t>
            </a:r>
            <a:r>
              <a:rPr lang="en-US" sz="2400" b="1" dirty="0"/>
              <a:t> </a:t>
            </a:r>
            <a:r>
              <a:rPr lang="en-US" sz="2400" b="1" dirty="0" err="1"/>
              <a:t>có</a:t>
            </a:r>
            <a:r>
              <a:rPr lang="en-US" sz="2400" b="1" dirty="0"/>
              <a:t> </a:t>
            </a:r>
            <a:r>
              <a:rPr lang="en-US" sz="2400" b="1" dirty="0" err="1"/>
              <a:t>trách</a:t>
            </a:r>
            <a:r>
              <a:rPr lang="en-US" sz="2400" b="1" dirty="0"/>
              <a:t> </a:t>
            </a:r>
            <a:r>
              <a:rPr lang="en-US" sz="2400" b="1" dirty="0" err="1"/>
              <a:t>nhiệm</a:t>
            </a:r>
            <a:r>
              <a:rPr lang="en-US" sz="2400" b="1" dirty="0"/>
              <a:t> </a:t>
            </a:r>
            <a:r>
              <a:rPr lang="en-US" sz="2400" b="1" dirty="0" err="1"/>
              <a:t>hoàn</a:t>
            </a:r>
            <a:r>
              <a:rPr lang="en-US" sz="2400" b="1" dirty="0"/>
              <a:t> </a:t>
            </a:r>
            <a:r>
              <a:rPr lang="en-US" sz="2400" b="1" dirty="0" err="1"/>
              <a:t>thành</a:t>
            </a:r>
            <a:r>
              <a:rPr lang="en-US" sz="2400" b="1" dirty="0"/>
              <a:t> </a:t>
            </a:r>
            <a:r>
              <a:rPr lang="en-US" sz="2400" b="1" dirty="0" err="1"/>
              <a:t>nhiệm</a:t>
            </a:r>
            <a:r>
              <a:rPr lang="en-US" sz="2400" b="1" dirty="0"/>
              <a:t> </a:t>
            </a:r>
            <a:r>
              <a:rPr lang="en-US" sz="2400" b="1" dirty="0" err="1"/>
              <a:t>vụ</a:t>
            </a:r>
            <a:r>
              <a:rPr lang="en-US" sz="2400" b="1" dirty="0"/>
              <a:t> </a:t>
            </a:r>
            <a:r>
              <a:rPr lang="en-US" sz="2400" b="1" dirty="0" err="1"/>
              <a:t>mà</a:t>
            </a:r>
            <a:r>
              <a:rPr lang="en-US" sz="2400" b="1" dirty="0"/>
              <a:t> </a:t>
            </a:r>
            <a:r>
              <a:rPr lang="en-US" sz="2400" b="1" dirty="0" err="1"/>
              <a:t>đảng</a:t>
            </a:r>
            <a:r>
              <a:rPr lang="en-US" sz="2400" b="1" dirty="0"/>
              <a:t> </a:t>
            </a:r>
            <a:r>
              <a:rPr lang="en-US" sz="2400" b="1" dirty="0" err="1"/>
              <a:t>và</a:t>
            </a:r>
            <a:r>
              <a:rPr lang="en-US" sz="2400" b="1" dirty="0"/>
              <a:t> </a:t>
            </a:r>
            <a:r>
              <a:rPr lang="en-US" sz="2400" b="1" dirty="0" err="1"/>
              <a:t>nhân</a:t>
            </a:r>
            <a:r>
              <a:rPr lang="en-US" sz="2400" b="1" dirty="0"/>
              <a:t> </a:t>
            </a:r>
            <a:r>
              <a:rPr lang="en-US" sz="2400" b="1" dirty="0" err="1"/>
              <a:t>dân</a:t>
            </a:r>
            <a:r>
              <a:rPr lang="en-US" sz="2400" b="1" dirty="0"/>
              <a:t> </a:t>
            </a:r>
            <a:r>
              <a:rPr lang="en-US" sz="2400" b="1" dirty="0" err="1"/>
              <a:t>giao</a:t>
            </a:r>
            <a:r>
              <a:rPr lang="en-US" sz="2400" b="1" dirty="0"/>
              <a:t> </a:t>
            </a:r>
            <a:r>
              <a:rPr lang="en-US" sz="2400" b="1" dirty="0" err="1"/>
              <a:t>phó</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truyền</a:t>
            </a:r>
            <a:r>
              <a:rPr lang="en-US" sz="2400" b="1" dirty="0"/>
              <a:t> </a:t>
            </a:r>
            <a:r>
              <a:rPr lang="en-US" sz="2400" b="1" dirty="0" err="1"/>
              <a:t>thống</a:t>
            </a:r>
            <a:r>
              <a:rPr lang="en-US" sz="2400" b="1" dirty="0"/>
              <a:t> </a:t>
            </a:r>
            <a:r>
              <a:rPr lang="en-US" sz="2400" b="1" dirty="0" err="1"/>
              <a:t>quan</a:t>
            </a:r>
            <a:r>
              <a:rPr lang="en-US" sz="2400" b="1" dirty="0"/>
              <a:t> </a:t>
            </a:r>
            <a:r>
              <a:rPr lang="en-US" sz="2400" b="1" dirty="0" err="1"/>
              <a:t>điểm</a:t>
            </a:r>
            <a:r>
              <a:rPr lang="en-US" sz="2400" b="1" dirty="0"/>
              <a:t>, </a:t>
            </a:r>
            <a:r>
              <a:rPr lang="en-US" sz="2400" b="1" dirty="0" err="1"/>
              <a:t>đường</a:t>
            </a:r>
            <a:r>
              <a:rPr lang="en-US" sz="2400" b="1" dirty="0"/>
              <a:t> </a:t>
            </a:r>
            <a:r>
              <a:rPr lang="en-US" sz="2400" b="1" dirty="0" err="1"/>
              <a:t>lối</a:t>
            </a:r>
            <a:r>
              <a:rPr lang="en-US" sz="2400" b="1" dirty="0"/>
              <a:t> </a:t>
            </a:r>
            <a:r>
              <a:rPr lang="en-US" sz="2400" b="1" dirty="0" err="1"/>
              <a:t>chủ</a:t>
            </a:r>
            <a:r>
              <a:rPr lang="en-US" sz="2400" b="1" dirty="0"/>
              <a:t> </a:t>
            </a:r>
            <a:r>
              <a:rPr lang="en-US" sz="2400" b="1" dirty="0" err="1"/>
              <a:t>trương</a:t>
            </a:r>
            <a:r>
              <a:rPr lang="en-US" sz="2400" b="1" dirty="0"/>
              <a:t> </a:t>
            </a:r>
            <a:r>
              <a:rPr lang="en-US" sz="2400" b="1" dirty="0" err="1"/>
              <a:t>của</a:t>
            </a:r>
            <a:r>
              <a:rPr lang="en-US" sz="2400" b="1" dirty="0"/>
              <a:t> </a:t>
            </a:r>
            <a:r>
              <a:rPr lang="en-US" sz="2400" b="1" dirty="0" err="1"/>
              <a:t>Đảng</a:t>
            </a:r>
            <a:r>
              <a:rPr lang="en-US" sz="2400" b="1" dirty="0"/>
              <a:t>.</a:t>
            </a:r>
          </a:p>
          <a:p>
            <a:pPr algn="just"/>
            <a:r>
              <a:rPr lang="en-US" sz="2400" b="1" dirty="0"/>
              <a:t>- </a:t>
            </a:r>
            <a:r>
              <a:rPr lang="en-US" sz="2400" b="1" dirty="0" err="1"/>
              <a:t>Vậy</a:t>
            </a:r>
            <a:r>
              <a:rPr lang="en-US" sz="2400" b="1" dirty="0"/>
              <a:t> </a:t>
            </a:r>
            <a:r>
              <a:rPr lang="en-US" sz="2400" b="1" dirty="0" err="1"/>
              <a:t>nâng</a:t>
            </a:r>
            <a:r>
              <a:rPr lang="en-US" sz="2400" b="1" dirty="0"/>
              <a:t> </a:t>
            </a:r>
            <a:r>
              <a:rPr lang="en-US" sz="2400" b="1" dirty="0" err="1"/>
              <a:t>cao</a:t>
            </a:r>
            <a:r>
              <a:rPr lang="en-US" sz="2400" b="1" dirty="0"/>
              <a:t> </a:t>
            </a:r>
            <a:r>
              <a:rPr lang="en-US" sz="2400" b="1" dirty="0" err="1"/>
              <a:t>bản</a:t>
            </a:r>
            <a:r>
              <a:rPr lang="en-US" sz="2400" b="1" dirty="0"/>
              <a:t> </a:t>
            </a:r>
            <a:r>
              <a:rPr lang="en-US" sz="2400" b="1" dirty="0" err="1"/>
              <a:t>lĩnh</a:t>
            </a:r>
            <a:r>
              <a:rPr lang="en-US" sz="2400" b="1" dirty="0"/>
              <a:t> </a:t>
            </a:r>
            <a:r>
              <a:rPr lang="en-US" sz="2400" b="1" dirty="0" err="1"/>
              <a:t>chính</a:t>
            </a:r>
            <a:r>
              <a:rPr lang="en-US" sz="2400" b="1" dirty="0"/>
              <a:t> </a:t>
            </a:r>
            <a:r>
              <a:rPr lang="en-US" sz="2400" b="1" dirty="0" err="1"/>
              <a:t>trị</a:t>
            </a:r>
            <a:r>
              <a:rPr lang="en-US" sz="2400" b="1" dirty="0"/>
              <a:t> </a:t>
            </a:r>
            <a:r>
              <a:rPr lang="en-US" sz="2400" b="1" dirty="0" err="1"/>
              <a:t>có</a:t>
            </a:r>
            <a:r>
              <a:rPr lang="en-US" sz="2400" b="1" dirty="0"/>
              <a:t> </a:t>
            </a:r>
            <a:r>
              <a:rPr lang="en-US" sz="2400" b="1" dirty="0" err="1"/>
              <a:t>cần</a:t>
            </a:r>
            <a:r>
              <a:rPr lang="en-US" sz="2400" b="1" dirty="0"/>
              <a:t> </a:t>
            </a:r>
            <a:r>
              <a:rPr lang="en-US" sz="2400" b="1" dirty="0" err="1"/>
              <a:t>thiết</a:t>
            </a:r>
            <a:r>
              <a:rPr lang="en-US" sz="2400" b="1" dirty="0"/>
              <a:t> </a:t>
            </a:r>
            <a:r>
              <a:rPr lang="en-US" sz="2400" b="1" dirty="0" err="1"/>
              <a:t>không</a:t>
            </a:r>
            <a:r>
              <a:rPr lang="en-US" sz="2400" b="1" dirty="0"/>
              <a:t>? </a:t>
            </a:r>
            <a:r>
              <a:rPr lang="en-US" sz="2400" b="1" dirty="0" err="1"/>
              <a:t>Vào</a:t>
            </a:r>
            <a:r>
              <a:rPr lang="en-US" sz="2400" b="1" dirty="0"/>
              <a:t> </a:t>
            </a:r>
            <a:r>
              <a:rPr lang="en-US" sz="2400" b="1" dirty="0" err="1"/>
              <a:t>Đảng</a:t>
            </a:r>
            <a:r>
              <a:rPr lang="en-US" sz="2400" b="1" dirty="0"/>
              <a:t> </a:t>
            </a:r>
            <a:r>
              <a:rPr lang="en-US" sz="2400" b="1" dirty="0" err="1"/>
              <a:t>có</a:t>
            </a:r>
            <a:r>
              <a:rPr lang="en-US" sz="2400" b="1" dirty="0"/>
              <a:t> </a:t>
            </a:r>
            <a:r>
              <a:rPr lang="en-US" sz="2400" b="1" dirty="0" err="1"/>
              <a:t>quan</a:t>
            </a:r>
            <a:r>
              <a:rPr lang="en-US" sz="2400" b="1" dirty="0"/>
              <a:t> </a:t>
            </a:r>
            <a:r>
              <a:rPr lang="en-US" sz="2400" b="1" dirty="0" err="1"/>
              <a:t>trọng</a:t>
            </a:r>
            <a:r>
              <a:rPr lang="en-US" sz="2400" b="1" dirty="0"/>
              <a:t> </a:t>
            </a:r>
            <a:r>
              <a:rPr lang="en-US" sz="2400" b="1" dirty="0" err="1"/>
              <a:t>không</a:t>
            </a:r>
            <a:r>
              <a:rPr lang="en-US" sz="2400" b="1" dirty="0"/>
              <a:t>?</a:t>
            </a:r>
          </a:p>
        </p:txBody>
      </p:sp>
    </p:spTree>
    <p:extLst>
      <p:ext uri="{BB962C8B-B14F-4D97-AF65-F5344CB8AC3E}">
        <p14:creationId xmlns:p14="http://schemas.microsoft.com/office/powerpoint/2010/main" val="198268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C00482-5BCF-6193-466D-F686A58AE2DC}"/>
              </a:ext>
            </a:extLst>
          </p:cNvPr>
          <p:cNvSpPr txBox="1"/>
          <p:nvPr/>
        </p:nvSpPr>
        <p:spPr>
          <a:xfrm>
            <a:off x="614149" y="873457"/>
            <a:ext cx="10727141" cy="4832092"/>
          </a:xfrm>
          <a:prstGeom prst="rect">
            <a:avLst/>
          </a:prstGeom>
          <a:noFill/>
        </p:spPr>
        <p:txBody>
          <a:bodyPr wrap="square" rtlCol="0">
            <a:spAutoFit/>
          </a:bodyPr>
          <a:lstStyle/>
          <a:p>
            <a:pPr algn="just"/>
            <a:r>
              <a:rPr lang="en-US" sz="2800" dirty="0"/>
              <a:t>	</a:t>
            </a:r>
            <a:r>
              <a:rPr lang="vi-VN" sz="2800" dirty="0"/>
              <a:t>Theo Hồ Chí Minh: “Một tấm gương sống còn có giá trị hơn 100 bài diễn văn tuyên truyền”, thầy cô giáo là những người đi khai sáng trí tuệ, mở mang tri thức, thắp sáng ngọn lửa tâm hồn cho học sinh. Người nói: “Giáo dục được người thầy giáo, được cả một thế hệ”, thầy tốt thì ảnh hưởng tốt, thầy xấu thì ảnh hưởng xấu; một tấm gương sáng của người thầy sẽ có cả một thế hệ noi theo, ngược lại một hành vi xấu của người thầy có thể làm tổn thương, làm mất niềm tin cả một lớp người. Vì vậy, để nâng cao chất lượng của hoạt động dạy và học thì thầy giáo phải rèn luyện mình thêm trong thực tiễn đấu tranh của xã hội, tiếp thu lấy chất lượng sống ở đó mà truyền lại cho thế hệ trẻ</a:t>
            </a:r>
            <a:endParaRPr lang="en-US" sz="2800" dirty="0"/>
          </a:p>
        </p:txBody>
      </p:sp>
    </p:spTree>
    <p:extLst>
      <p:ext uri="{BB962C8B-B14F-4D97-AF65-F5344CB8AC3E}">
        <p14:creationId xmlns:p14="http://schemas.microsoft.com/office/powerpoint/2010/main" val="65260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B734F-A031-804E-F6D2-1A00CF5DD448}"/>
              </a:ext>
            </a:extLst>
          </p:cNvPr>
          <p:cNvPicPr>
            <a:picLocks noChangeAspect="1"/>
          </p:cNvPicPr>
          <p:nvPr/>
        </p:nvPicPr>
        <p:blipFill>
          <a:blip r:embed="rId2"/>
          <a:stretch>
            <a:fillRect/>
          </a:stretch>
        </p:blipFill>
        <p:spPr>
          <a:xfrm>
            <a:off x="1715941" y="750627"/>
            <a:ext cx="6022339" cy="5486399"/>
          </a:xfrm>
          <a:prstGeom prst="rect">
            <a:avLst/>
          </a:prstGeom>
        </p:spPr>
      </p:pic>
      <p:sp>
        <p:nvSpPr>
          <p:cNvPr id="6" name="TextBox 5">
            <a:extLst>
              <a:ext uri="{FF2B5EF4-FFF2-40B4-BE49-F238E27FC236}">
                <a16:creationId xmlns:a16="http://schemas.microsoft.com/office/drawing/2014/main" id="{51B2E127-8A4B-860A-E38B-A8C87E141790}"/>
              </a:ext>
            </a:extLst>
          </p:cNvPr>
          <p:cNvSpPr txBox="1"/>
          <p:nvPr/>
        </p:nvSpPr>
        <p:spPr>
          <a:xfrm>
            <a:off x="8802806" y="928048"/>
            <a:ext cx="2347415" cy="4524315"/>
          </a:xfrm>
          <a:prstGeom prst="rect">
            <a:avLst/>
          </a:prstGeom>
          <a:noFill/>
        </p:spPr>
        <p:txBody>
          <a:bodyPr wrap="square" rtlCol="0">
            <a:spAutoFit/>
          </a:bodyPr>
          <a:lstStyle/>
          <a:p>
            <a:pPr algn="ctr"/>
            <a:endParaRPr lang="en-US" sz="3200" dirty="0"/>
          </a:p>
          <a:p>
            <a:pPr algn="ctr"/>
            <a:r>
              <a:rPr lang="vi-VN" sz="3200" dirty="0"/>
              <a:t>Bác Hồ thǎm đại biểu giáo viên toàn miền Bắc năm 1958. (Ảnh tư liệu)</a:t>
            </a:r>
            <a:endParaRPr lang="en-US" sz="3200" dirty="0"/>
          </a:p>
        </p:txBody>
      </p:sp>
    </p:spTree>
    <p:extLst>
      <p:ext uri="{BB962C8B-B14F-4D97-AF65-F5344CB8AC3E}">
        <p14:creationId xmlns:p14="http://schemas.microsoft.com/office/powerpoint/2010/main" val="154044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0F2C4-5D04-1720-80D9-CA98AE9F01FA}"/>
              </a:ext>
            </a:extLst>
          </p:cNvPr>
          <p:cNvSpPr txBox="1"/>
          <p:nvPr/>
        </p:nvSpPr>
        <p:spPr>
          <a:xfrm>
            <a:off x="989462" y="885026"/>
            <a:ext cx="10522424" cy="584775"/>
          </a:xfrm>
          <a:prstGeom prst="rect">
            <a:avLst/>
          </a:prstGeom>
          <a:noFill/>
        </p:spPr>
        <p:txBody>
          <a:bodyPr wrap="square" rtlCol="0">
            <a:spAutoFit/>
          </a:bodyPr>
          <a:lstStyle/>
          <a:p>
            <a:r>
              <a:rPr lang="en-US" sz="3200" b="1" dirty="0"/>
              <a:t>II. PHƯƠNG PHÁP VÀ PHONG CÁCH DẠY HỌC</a:t>
            </a:r>
          </a:p>
        </p:txBody>
      </p:sp>
      <p:sp>
        <p:nvSpPr>
          <p:cNvPr id="7" name="TextBox 6">
            <a:extLst>
              <a:ext uri="{FF2B5EF4-FFF2-40B4-BE49-F238E27FC236}">
                <a16:creationId xmlns:a16="http://schemas.microsoft.com/office/drawing/2014/main" id="{B3B469D9-0CD0-6C53-3BE8-DC518BE75AF5}"/>
              </a:ext>
            </a:extLst>
          </p:cNvPr>
          <p:cNvSpPr txBox="1"/>
          <p:nvPr/>
        </p:nvSpPr>
        <p:spPr>
          <a:xfrm>
            <a:off x="989462" y="1971879"/>
            <a:ext cx="10345003" cy="3416320"/>
          </a:xfrm>
          <a:prstGeom prst="rect">
            <a:avLst/>
          </a:prstGeom>
          <a:noFill/>
        </p:spPr>
        <p:txBody>
          <a:bodyPr wrap="square" rtlCol="0">
            <a:spAutoFit/>
          </a:bodyPr>
          <a:lstStyle/>
          <a:p>
            <a:r>
              <a:rPr lang="en-US" sz="2400" b="1" dirty="0"/>
              <a:t>Theo </a:t>
            </a:r>
            <a:r>
              <a:rPr lang="en-US" sz="2400" b="1" dirty="0" err="1"/>
              <a:t>Bác</a:t>
            </a:r>
            <a:r>
              <a:rPr lang="en-US" sz="2400" b="1" dirty="0"/>
              <a:t>:</a:t>
            </a:r>
          </a:p>
          <a:p>
            <a:r>
              <a:rPr lang="en-US" sz="2400" b="1" dirty="0"/>
              <a:t>- </a:t>
            </a:r>
            <a:r>
              <a:rPr lang="en-US" sz="2400" b="1" dirty="0" err="1"/>
              <a:t>Học</a:t>
            </a:r>
            <a:r>
              <a:rPr lang="en-US" sz="2400" b="1" dirty="0"/>
              <a:t> </a:t>
            </a:r>
            <a:r>
              <a:rPr lang="en-US" sz="2400" b="1" dirty="0" err="1"/>
              <a:t>phải</a:t>
            </a:r>
            <a:r>
              <a:rPr lang="en-US" sz="2400" b="1" dirty="0"/>
              <a:t> </a:t>
            </a:r>
            <a:r>
              <a:rPr lang="en-US" sz="2400" b="1" dirty="0" err="1"/>
              <a:t>đi</a:t>
            </a:r>
            <a:r>
              <a:rPr lang="en-US" sz="2400" b="1" dirty="0"/>
              <a:t> </a:t>
            </a:r>
            <a:r>
              <a:rPr lang="en-US" sz="2400" b="1" dirty="0" err="1"/>
              <a:t>đôi</a:t>
            </a:r>
            <a:r>
              <a:rPr lang="en-US" sz="2400" b="1" dirty="0"/>
              <a:t> </a:t>
            </a:r>
            <a:r>
              <a:rPr lang="en-US" sz="2400" b="1" dirty="0" err="1"/>
              <a:t>với</a:t>
            </a:r>
            <a:r>
              <a:rPr lang="en-US" sz="2400" b="1" dirty="0"/>
              <a:t> </a:t>
            </a:r>
            <a:r>
              <a:rPr lang="en-US" sz="2400" b="1" dirty="0" err="1"/>
              <a:t>hành</a:t>
            </a:r>
            <a:r>
              <a:rPr lang="en-US" sz="2400" b="1" dirty="0"/>
              <a:t>, </a:t>
            </a:r>
            <a:r>
              <a:rPr lang="en-US" sz="2400" b="1" dirty="0" err="1"/>
              <a:t>lý</a:t>
            </a:r>
            <a:r>
              <a:rPr lang="en-US" sz="2400" b="1" dirty="0"/>
              <a:t> </a:t>
            </a:r>
            <a:r>
              <a:rPr lang="en-US" sz="2400" b="1" dirty="0" err="1"/>
              <a:t>luận</a:t>
            </a:r>
            <a:r>
              <a:rPr lang="en-US" sz="2400" b="1" dirty="0"/>
              <a:t> </a:t>
            </a:r>
            <a:r>
              <a:rPr lang="en-US" sz="2400" b="1" dirty="0" err="1"/>
              <a:t>phải</a:t>
            </a:r>
            <a:r>
              <a:rPr lang="en-US" sz="2400" b="1" dirty="0"/>
              <a:t> </a:t>
            </a:r>
            <a:r>
              <a:rPr lang="en-US" sz="2400" b="1" dirty="0" err="1"/>
              <a:t>gắn</a:t>
            </a:r>
            <a:r>
              <a:rPr lang="en-US" sz="2400" b="1" dirty="0"/>
              <a:t> </a:t>
            </a:r>
            <a:r>
              <a:rPr lang="en-US" sz="2400" b="1" dirty="0" err="1"/>
              <a:t>liền</a:t>
            </a:r>
            <a:r>
              <a:rPr lang="en-US" sz="2400" b="1" dirty="0"/>
              <a:t> </a:t>
            </a:r>
            <a:r>
              <a:rPr lang="en-US" sz="2400" b="1" dirty="0" err="1"/>
              <a:t>với</a:t>
            </a:r>
            <a:r>
              <a:rPr lang="en-US" sz="2400" b="1" dirty="0"/>
              <a:t> </a:t>
            </a:r>
            <a:r>
              <a:rPr lang="en-US" sz="2400" b="1" dirty="0" err="1"/>
              <a:t>thực</a:t>
            </a:r>
            <a:r>
              <a:rPr lang="en-US" sz="2400" b="1" dirty="0"/>
              <a:t> </a:t>
            </a:r>
            <a:r>
              <a:rPr lang="en-US" sz="2400" b="1" dirty="0" err="1"/>
              <a:t>tiễn</a:t>
            </a:r>
            <a:r>
              <a:rPr lang="en-US" sz="2400" b="1" dirty="0"/>
              <a:t> “Trong </a:t>
            </a:r>
            <a:r>
              <a:rPr lang="en-US" sz="2400" b="1" dirty="0" err="1"/>
              <a:t>cách</a:t>
            </a:r>
            <a:r>
              <a:rPr lang="en-US" sz="2400" b="1" dirty="0"/>
              <a:t> </a:t>
            </a:r>
            <a:r>
              <a:rPr lang="en-US" sz="2400" b="1" dirty="0" err="1"/>
              <a:t>học</a:t>
            </a:r>
            <a:r>
              <a:rPr lang="en-US" sz="2400" b="1" dirty="0"/>
              <a:t> </a:t>
            </a:r>
            <a:r>
              <a:rPr lang="en-US" sz="2400" b="1" dirty="0" err="1"/>
              <a:t>phải</a:t>
            </a:r>
            <a:r>
              <a:rPr lang="en-US" sz="2400" b="1" dirty="0"/>
              <a:t> </a:t>
            </a:r>
            <a:r>
              <a:rPr lang="en-US" sz="2400" b="1" dirty="0" err="1"/>
              <a:t>lấy</a:t>
            </a:r>
            <a:r>
              <a:rPr lang="en-US" sz="2400" b="1" dirty="0"/>
              <a:t> </a:t>
            </a:r>
            <a:r>
              <a:rPr lang="en-US" sz="2400" b="1" dirty="0" err="1"/>
              <a:t>tự</a:t>
            </a:r>
            <a:r>
              <a:rPr lang="en-US" sz="2400" b="1" dirty="0"/>
              <a:t> </a:t>
            </a:r>
            <a:r>
              <a:rPr lang="en-US" sz="2400" b="1" dirty="0" err="1"/>
              <a:t>học</a:t>
            </a:r>
            <a:r>
              <a:rPr lang="en-US" sz="2400" b="1" dirty="0"/>
              <a:t> </a:t>
            </a:r>
            <a:r>
              <a:rPr lang="en-US" sz="2400" b="1" dirty="0" err="1"/>
              <a:t>làm</a:t>
            </a:r>
            <a:r>
              <a:rPr lang="en-US" sz="2400" b="1" dirty="0"/>
              <a:t> </a:t>
            </a:r>
            <a:r>
              <a:rPr lang="en-US" sz="2400" b="1" dirty="0" err="1"/>
              <a:t>cốt</a:t>
            </a:r>
            <a:r>
              <a:rPr lang="en-US" sz="2400" b="1" dirty="0"/>
              <a:t>”. </a:t>
            </a:r>
            <a:r>
              <a:rPr lang="en-US" sz="2400" b="1" dirty="0" err="1"/>
              <a:t>Những</a:t>
            </a:r>
            <a:r>
              <a:rPr lang="en-US" sz="2400" b="1" dirty="0"/>
              <a:t> </a:t>
            </a:r>
            <a:r>
              <a:rPr lang="en-US" sz="2400" b="1" dirty="0" err="1"/>
              <a:t>nội</a:t>
            </a:r>
            <a:r>
              <a:rPr lang="en-US" sz="2400" b="1" dirty="0"/>
              <a:t> dung </a:t>
            </a:r>
            <a:r>
              <a:rPr lang="en-US" sz="2400" b="1" dirty="0" err="1"/>
              <a:t>mang</a:t>
            </a:r>
            <a:r>
              <a:rPr lang="en-US" sz="2400" b="1" dirty="0"/>
              <a:t> </a:t>
            </a:r>
            <a:r>
              <a:rPr lang="en-US" sz="2400" b="1" dirty="0" err="1"/>
              <a:t>tính</a:t>
            </a:r>
            <a:r>
              <a:rPr lang="en-US" sz="2400" b="1" dirty="0"/>
              <a:t> </a:t>
            </a:r>
            <a:r>
              <a:rPr lang="en-US" sz="2400" b="1" dirty="0" err="1"/>
              <a:t>hàn</a:t>
            </a:r>
            <a:r>
              <a:rPr lang="en-US" sz="2400" b="1" dirty="0"/>
              <a:t> </a:t>
            </a:r>
            <a:r>
              <a:rPr lang="en-US" sz="2400" b="1" dirty="0" err="1"/>
              <a:t>lâm</a:t>
            </a:r>
            <a:r>
              <a:rPr lang="en-US" sz="2400" b="1" dirty="0"/>
              <a:t>, </a:t>
            </a:r>
            <a:r>
              <a:rPr lang="en-US" sz="2400" b="1" dirty="0" err="1"/>
              <a:t>không</a:t>
            </a:r>
            <a:r>
              <a:rPr lang="en-US" sz="2400" b="1" dirty="0"/>
              <a:t> </a:t>
            </a:r>
            <a:r>
              <a:rPr lang="en-US" sz="2400" b="1" dirty="0" err="1"/>
              <a:t>áp</a:t>
            </a:r>
            <a:r>
              <a:rPr lang="en-US" sz="2400" b="1" dirty="0"/>
              <a:t> </a:t>
            </a:r>
            <a:r>
              <a:rPr lang="en-US" sz="2400" b="1" dirty="0" err="1"/>
              <a:t>dụng</a:t>
            </a:r>
            <a:r>
              <a:rPr lang="en-US" sz="2400" b="1" dirty="0"/>
              <a:t> </a:t>
            </a:r>
            <a:r>
              <a:rPr lang="en-US" sz="2400" b="1" dirty="0" err="1"/>
              <a:t>vào</a:t>
            </a:r>
            <a:r>
              <a:rPr lang="en-US" sz="2400" b="1" dirty="0"/>
              <a:t> </a:t>
            </a:r>
            <a:r>
              <a:rPr lang="en-US" sz="2400" b="1" dirty="0" err="1"/>
              <a:t>thực</a:t>
            </a:r>
            <a:r>
              <a:rPr lang="en-US" sz="2400" b="1" dirty="0"/>
              <a:t> </a:t>
            </a:r>
            <a:r>
              <a:rPr lang="en-US" sz="2400" b="1" dirty="0" err="1"/>
              <a:t>tiễn</a:t>
            </a:r>
            <a:r>
              <a:rPr lang="en-US" sz="2400" b="1" dirty="0"/>
              <a:t> </a:t>
            </a:r>
            <a:r>
              <a:rPr lang="en-US" sz="2400" b="1" dirty="0" err="1"/>
              <a:t>thì</a:t>
            </a:r>
            <a:r>
              <a:rPr lang="en-US" sz="2400" b="1" dirty="0"/>
              <a:t> </a:t>
            </a:r>
            <a:r>
              <a:rPr lang="en-US" sz="2400" b="1" dirty="0" err="1"/>
              <a:t>nên</a:t>
            </a:r>
            <a:r>
              <a:rPr lang="en-US" sz="2400" b="1" dirty="0"/>
              <a:t> </a:t>
            </a:r>
            <a:r>
              <a:rPr lang="en-US" sz="2400" b="1" dirty="0" err="1"/>
              <a:t>bỏ</a:t>
            </a:r>
            <a:r>
              <a:rPr lang="en-US" sz="2400" b="1" dirty="0"/>
              <a:t>;</a:t>
            </a:r>
          </a:p>
          <a:p>
            <a:r>
              <a:rPr lang="en-US" sz="2400" b="1" dirty="0"/>
              <a:t>[Bin </a:t>
            </a:r>
            <a:r>
              <a:rPr lang="en-US" sz="2400" b="1" dirty="0" err="1"/>
              <a:t>gết</a:t>
            </a:r>
            <a:r>
              <a:rPr lang="en-US" sz="2400" b="1" dirty="0"/>
              <a:t> </a:t>
            </a:r>
            <a:r>
              <a:rPr lang="en-US" sz="2400" b="1" dirty="0" err="1"/>
              <a:t>nói</a:t>
            </a:r>
            <a:r>
              <a:rPr lang="en-US" sz="2400" b="1" dirty="0"/>
              <a:t>:……..]</a:t>
            </a:r>
          </a:p>
          <a:p>
            <a:r>
              <a:rPr lang="en-US" sz="2400" b="1" dirty="0"/>
              <a:t>- </a:t>
            </a:r>
            <a:r>
              <a:rPr lang="en-US" sz="2400" b="1" dirty="0" err="1"/>
              <a:t>Dạy</a:t>
            </a:r>
            <a:r>
              <a:rPr lang="en-US" sz="2400" b="1" dirty="0"/>
              <a:t> </a:t>
            </a:r>
            <a:r>
              <a:rPr lang="en-US" sz="2400" b="1" dirty="0" err="1"/>
              <a:t>học</a:t>
            </a:r>
            <a:r>
              <a:rPr lang="en-US" sz="2400" b="1" dirty="0"/>
              <a:t> </a:t>
            </a:r>
            <a:r>
              <a:rPr lang="en-US" sz="2400" b="1" dirty="0" err="1"/>
              <a:t>phải</a:t>
            </a:r>
            <a:r>
              <a:rPr lang="en-US" sz="2400" b="1" dirty="0"/>
              <a:t> </a:t>
            </a:r>
            <a:r>
              <a:rPr lang="en-US" sz="2400" b="1" dirty="0" err="1"/>
              <a:t>chú</a:t>
            </a:r>
            <a:r>
              <a:rPr lang="en-US" sz="2400" b="1" dirty="0"/>
              <a:t> ý </a:t>
            </a:r>
            <a:r>
              <a:rPr lang="en-US" sz="2400" b="1" dirty="0" err="1"/>
              <a:t>đến</a:t>
            </a:r>
            <a:r>
              <a:rPr lang="en-US" sz="2400" b="1" dirty="0"/>
              <a:t> </a:t>
            </a:r>
            <a:r>
              <a:rPr lang="en-US" sz="2400" b="1" dirty="0" err="1"/>
              <a:t>đặc</a:t>
            </a:r>
            <a:r>
              <a:rPr lang="en-US" sz="2400" b="1" dirty="0"/>
              <a:t> </a:t>
            </a:r>
            <a:r>
              <a:rPr lang="en-US" sz="2400" b="1" dirty="0" err="1"/>
              <a:t>điểm</a:t>
            </a:r>
            <a:r>
              <a:rPr lang="en-US" sz="2400" b="1" dirty="0"/>
              <a:t>, </a:t>
            </a:r>
            <a:r>
              <a:rPr lang="en-US" sz="2400" b="1" dirty="0" err="1"/>
              <a:t>đối</a:t>
            </a:r>
            <a:r>
              <a:rPr lang="en-US" sz="2400" b="1" dirty="0"/>
              <a:t> </a:t>
            </a:r>
            <a:r>
              <a:rPr lang="en-US" sz="2400" b="1" dirty="0" err="1"/>
              <a:t>tượng</a:t>
            </a:r>
            <a:r>
              <a:rPr lang="en-US" sz="2400" b="1" dirty="0"/>
              <a:t>, </a:t>
            </a:r>
            <a:r>
              <a:rPr lang="en-US" sz="2400" b="1" dirty="0" err="1"/>
              <a:t>phải</a:t>
            </a:r>
            <a:r>
              <a:rPr lang="en-US" sz="2400" b="1" dirty="0"/>
              <a:t> </a:t>
            </a:r>
            <a:r>
              <a:rPr lang="en-US" sz="2400" b="1" dirty="0" err="1"/>
              <a:t>biết</a:t>
            </a:r>
            <a:r>
              <a:rPr lang="en-US" sz="2400" b="1" dirty="0"/>
              <a:t> </a:t>
            </a:r>
            <a:r>
              <a:rPr lang="en-US" sz="2400" b="1" dirty="0" err="1"/>
              <a:t>dạy</a:t>
            </a:r>
            <a:r>
              <a:rPr lang="en-US" sz="2400" b="1" dirty="0"/>
              <a:t> </a:t>
            </a:r>
            <a:r>
              <a:rPr lang="en-US" sz="2400" b="1" dirty="0" err="1"/>
              <a:t>cho</a:t>
            </a:r>
            <a:r>
              <a:rPr lang="en-US" sz="2400" b="1" dirty="0"/>
              <a:t> ai. </a:t>
            </a:r>
            <a:r>
              <a:rPr lang="en-US" sz="2400" b="1" dirty="0" err="1"/>
              <a:t>Thầy</a:t>
            </a:r>
            <a:r>
              <a:rPr lang="en-US" sz="2400" b="1" dirty="0"/>
              <a:t> </a:t>
            </a:r>
            <a:r>
              <a:rPr lang="en-US" sz="2400" b="1" dirty="0" err="1"/>
              <a:t>là</a:t>
            </a:r>
            <a:r>
              <a:rPr lang="en-US" sz="2400" b="1" dirty="0"/>
              <a:t> </a:t>
            </a:r>
            <a:r>
              <a:rPr lang="en-US" sz="2400" b="1" dirty="0" err="1"/>
              <a:t>người</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hướng</a:t>
            </a:r>
            <a:r>
              <a:rPr lang="en-US" sz="2400" b="1" dirty="0"/>
              <a:t> </a:t>
            </a:r>
            <a:r>
              <a:rPr lang="en-US" sz="2400" b="1" dirty="0" err="1"/>
              <a:t>dẫn</a:t>
            </a:r>
            <a:r>
              <a:rPr lang="en-US" sz="2400" b="1" dirty="0"/>
              <a:t>, </a:t>
            </a:r>
            <a:r>
              <a:rPr lang="en-US" sz="2400" b="1" dirty="0" err="1"/>
              <a:t>huấn</a:t>
            </a:r>
            <a:r>
              <a:rPr lang="en-US" sz="2400" b="1" dirty="0"/>
              <a:t> </a:t>
            </a:r>
            <a:r>
              <a:rPr lang="en-US" sz="2400" b="1" dirty="0" err="1"/>
              <a:t>luyện</a:t>
            </a:r>
            <a:r>
              <a:rPr lang="en-US" sz="2400" b="1" dirty="0"/>
              <a:t> </a:t>
            </a:r>
            <a:r>
              <a:rPr lang="en-US" sz="2400" b="1" dirty="0" err="1"/>
              <a:t>viên</a:t>
            </a:r>
            <a:r>
              <a:rPr lang="en-US" sz="2400" b="1" dirty="0"/>
              <a:t>, </a:t>
            </a:r>
            <a:r>
              <a:rPr lang="en-US" sz="2400" b="1" dirty="0" err="1"/>
              <a:t>dạy</a:t>
            </a:r>
            <a:r>
              <a:rPr lang="en-US" sz="2400" b="1" dirty="0"/>
              <a:t> </a:t>
            </a:r>
            <a:r>
              <a:rPr lang="en-US" sz="2400" b="1" dirty="0" err="1"/>
              <a:t>cho</a:t>
            </a:r>
            <a:r>
              <a:rPr lang="en-US" sz="2400" b="1" dirty="0"/>
              <a:t> </a:t>
            </a:r>
            <a:r>
              <a:rPr lang="en-US" sz="2400" b="1" dirty="0" err="1"/>
              <a:t>trò</a:t>
            </a:r>
            <a:r>
              <a:rPr lang="en-US" sz="2400" b="1" dirty="0"/>
              <a:t> </a:t>
            </a:r>
            <a:r>
              <a:rPr lang="en-US" sz="2400" b="1" dirty="0" err="1"/>
              <a:t>cách</a:t>
            </a:r>
            <a:r>
              <a:rPr lang="en-US" sz="2400" b="1" dirty="0"/>
              <a:t> </a:t>
            </a:r>
            <a:r>
              <a:rPr lang="en-US" sz="2400" b="1" dirty="0" err="1"/>
              <a:t>học</a:t>
            </a:r>
            <a:r>
              <a:rPr lang="en-US" sz="2400" b="1" dirty="0"/>
              <a:t>…</a:t>
            </a:r>
            <a:r>
              <a:rPr lang="en-US" sz="2400" b="1" dirty="0" err="1"/>
              <a:t>Chúng</a:t>
            </a:r>
            <a:r>
              <a:rPr lang="en-US" sz="2400" b="1" dirty="0"/>
              <a:t> ta </a:t>
            </a:r>
            <a:r>
              <a:rPr lang="en-US" sz="2400" b="1" dirty="0" err="1"/>
              <a:t>hiện</a:t>
            </a:r>
            <a:r>
              <a:rPr lang="en-US" sz="2400" b="1" dirty="0"/>
              <a:t> nay </a:t>
            </a:r>
            <a:r>
              <a:rPr lang="en-US" sz="2400" b="1" dirty="0" err="1"/>
              <a:t>tổ</a:t>
            </a:r>
            <a:r>
              <a:rPr lang="en-US" sz="2400" b="1" dirty="0"/>
              <a:t> </a:t>
            </a:r>
            <a:r>
              <a:rPr lang="en-US" sz="2400" b="1" dirty="0" err="1"/>
              <a:t>chức</a:t>
            </a:r>
            <a:r>
              <a:rPr lang="en-US" sz="2400" b="1" dirty="0"/>
              <a:t>, </a:t>
            </a:r>
            <a:r>
              <a:rPr lang="en-US" sz="2400" b="1" dirty="0" err="1"/>
              <a:t>chuyển</a:t>
            </a:r>
            <a:r>
              <a:rPr lang="en-US" sz="2400" b="1" dirty="0"/>
              <a:t> </a:t>
            </a:r>
            <a:r>
              <a:rPr lang="en-US" sz="2400" b="1" dirty="0" err="1"/>
              <a:t>giao</a:t>
            </a:r>
            <a:r>
              <a:rPr lang="en-US" sz="2400" b="1" dirty="0"/>
              <a:t> </a:t>
            </a:r>
            <a:r>
              <a:rPr lang="en-US" sz="2400" b="1" dirty="0" err="1"/>
              <a:t>nhiệm</a:t>
            </a:r>
            <a:r>
              <a:rPr lang="en-US" sz="2400" b="1" dirty="0"/>
              <a:t> </a:t>
            </a:r>
            <a:r>
              <a:rPr lang="en-US" sz="2400" b="1" dirty="0" err="1"/>
              <a:t>vụ</a:t>
            </a:r>
            <a:r>
              <a:rPr lang="en-US" sz="2400" b="1" dirty="0"/>
              <a:t> </a:t>
            </a:r>
            <a:r>
              <a:rPr lang="en-US" sz="2400" b="1" dirty="0" err="1"/>
              <a:t>cho</a:t>
            </a:r>
            <a:r>
              <a:rPr lang="en-US" sz="2400" b="1" dirty="0"/>
              <a:t> </a:t>
            </a:r>
            <a:r>
              <a:rPr lang="en-US" sz="2400" b="1" dirty="0" err="1"/>
              <a:t>trò</a:t>
            </a:r>
            <a:r>
              <a:rPr lang="en-US" sz="2400" b="1" dirty="0"/>
              <a:t>, </a:t>
            </a:r>
            <a:r>
              <a:rPr lang="en-US" sz="2400" b="1" dirty="0" err="1"/>
              <a:t>gợi</a:t>
            </a:r>
            <a:r>
              <a:rPr lang="en-US" sz="2400" b="1" dirty="0"/>
              <a:t> </a:t>
            </a:r>
            <a:r>
              <a:rPr lang="en-US" sz="2400" b="1" dirty="0" err="1"/>
              <a:t>mở</a:t>
            </a:r>
            <a:r>
              <a:rPr lang="en-US" sz="2400" b="1" dirty="0"/>
              <a:t>, </a:t>
            </a:r>
            <a:r>
              <a:rPr lang="en-US" sz="2400" b="1" dirty="0" err="1"/>
              <a:t>định</a:t>
            </a:r>
            <a:r>
              <a:rPr lang="en-US" sz="2400" b="1" dirty="0"/>
              <a:t> </a:t>
            </a:r>
            <a:r>
              <a:rPr lang="en-US" sz="2400" b="1" dirty="0" err="1"/>
              <a:t>hướng</a:t>
            </a:r>
            <a:r>
              <a:rPr lang="en-US" sz="2400" b="1" dirty="0"/>
              <a:t>, </a:t>
            </a:r>
            <a:r>
              <a:rPr lang="en-US" sz="2400" b="1" dirty="0" err="1"/>
              <a:t>giúp</a:t>
            </a:r>
            <a:r>
              <a:rPr lang="en-US" sz="2400" b="1" dirty="0"/>
              <a:t> </a:t>
            </a:r>
            <a:r>
              <a:rPr lang="en-US" sz="2400" b="1" dirty="0" err="1"/>
              <a:t>đỡ</a:t>
            </a:r>
            <a:r>
              <a:rPr lang="en-US" sz="2400" b="1" dirty="0"/>
              <a:t>..</a:t>
            </a:r>
          </a:p>
        </p:txBody>
      </p:sp>
    </p:spTree>
    <p:extLst>
      <p:ext uri="{BB962C8B-B14F-4D97-AF65-F5344CB8AC3E}">
        <p14:creationId xmlns:p14="http://schemas.microsoft.com/office/powerpoint/2010/main" val="48327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650AC-CCEC-90A8-5A59-4DE899D13F61}"/>
              </a:ext>
            </a:extLst>
          </p:cNvPr>
          <p:cNvSpPr txBox="1"/>
          <p:nvPr/>
        </p:nvSpPr>
        <p:spPr>
          <a:xfrm>
            <a:off x="504967" y="641445"/>
            <a:ext cx="10699845" cy="5293757"/>
          </a:xfrm>
          <a:prstGeom prst="rect">
            <a:avLst/>
          </a:prstGeom>
          <a:noFill/>
        </p:spPr>
        <p:txBody>
          <a:bodyPr wrap="square" rtlCol="0">
            <a:spAutoFit/>
          </a:bodyPr>
          <a:lstStyle/>
          <a:p>
            <a:pPr algn="just"/>
            <a:r>
              <a:rPr lang="en-US" dirty="0"/>
              <a:t>	</a:t>
            </a:r>
            <a:r>
              <a:rPr lang="en-US" sz="3200" b="1" dirty="0" err="1"/>
              <a:t>Thực</a:t>
            </a:r>
            <a:r>
              <a:rPr lang="en-US" sz="3200" b="1" dirty="0"/>
              <a:t> </a:t>
            </a:r>
            <a:r>
              <a:rPr lang="en-US" sz="3200" b="1" dirty="0" err="1"/>
              <a:t>tế</a:t>
            </a:r>
            <a:r>
              <a:rPr lang="en-US" sz="3200" b="1" dirty="0"/>
              <a:t> </a:t>
            </a:r>
            <a:r>
              <a:rPr lang="en-US" sz="3200" b="1" dirty="0" err="1"/>
              <a:t>những</a:t>
            </a:r>
            <a:r>
              <a:rPr lang="en-US" sz="3200" b="1" dirty="0"/>
              <a:t> </a:t>
            </a:r>
            <a:r>
              <a:rPr lang="en-US" sz="3200" b="1" dirty="0" err="1"/>
              <a:t>tư</a:t>
            </a:r>
            <a:r>
              <a:rPr lang="en-US" sz="3200" b="1" dirty="0"/>
              <a:t> </a:t>
            </a:r>
            <a:r>
              <a:rPr lang="en-US" sz="3200" b="1" dirty="0" err="1"/>
              <a:t>tưởng</a:t>
            </a:r>
            <a:r>
              <a:rPr lang="en-US" sz="3200" b="1" dirty="0"/>
              <a:t> </a:t>
            </a:r>
            <a:r>
              <a:rPr lang="en-US" sz="3200" b="1" dirty="0" err="1"/>
              <a:t>của</a:t>
            </a:r>
            <a:r>
              <a:rPr lang="en-US" sz="3200" b="1" dirty="0"/>
              <a:t> HCM </a:t>
            </a:r>
            <a:r>
              <a:rPr lang="en-US" sz="3200" b="1" dirty="0" err="1"/>
              <a:t>về</a:t>
            </a:r>
            <a:r>
              <a:rPr lang="en-US" sz="3200" b="1" dirty="0"/>
              <a:t> </a:t>
            </a:r>
            <a:r>
              <a:rPr lang="en-US" sz="3200" b="1" dirty="0" err="1"/>
              <a:t>phương</a:t>
            </a:r>
            <a:r>
              <a:rPr lang="en-US" sz="3200" b="1" dirty="0"/>
              <a:t> </a:t>
            </a:r>
            <a:r>
              <a:rPr lang="en-US" sz="3200" b="1" dirty="0" err="1"/>
              <a:t>pháp</a:t>
            </a:r>
            <a:r>
              <a:rPr lang="en-US" sz="3200" b="1" dirty="0"/>
              <a:t> </a:t>
            </a:r>
            <a:r>
              <a:rPr lang="en-US" sz="3200" b="1" dirty="0" err="1"/>
              <a:t>dạy</a:t>
            </a:r>
            <a:r>
              <a:rPr lang="en-US" sz="3200" b="1" dirty="0"/>
              <a:t> </a:t>
            </a:r>
            <a:r>
              <a:rPr lang="en-US" sz="3200" b="1" dirty="0" err="1"/>
              <a:t>học</a:t>
            </a:r>
            <a:r>
              <a:rPr lang="en-US" sz="3200" b="1" dirty="0"/>
              <a:t> </a:t>
            </a:r>
            <a:r>
              <a:rPr lang="en-US" sz="3200" b="1" dirty="0" err="1"/>
              <a:t>vẫn</a:t>
            </a:r>
            <a:r>
              <a:rPr lang="en-US" sz="3200" b="1" dirty="0"/>
              <a:t> </a:t>
            </a:r>
            <a:r>
              <a:rPr lang="en-US" sz="3200" b="1" dirty="0" err="1"/>
              <a:t>còn</a:t>
            </a:r>
            <a:r>
              <a:rPr lang="en-US" sz="3200" b="1" dirty="0"/>
              <a:t> </a:t>
            </a:r>
            <a:r>
              <a:rPr lang="en-US" sz="3200" b="1" dirty="0" err="1"/>
              <a:t>nguyên</a:t>
            </a:r>
            <a:r>
              <a:rPr lang="en-US" sz="3200" b="1" dirty="0"/>
              <a:t> </a:t>
            </a:r>
            <a:r>
              <a:rPr lang="en-US" sz="3200" b="1" dirty="0" err="1"/>
              <a:t>giá</a:t>
            </a:r>
            <a:r>
              <a:rPr lang="en-US" sz="3200" b="1" dirty="0"/>
              <a:t> </a:t>
            </a:r>
            <a:r>
              <a:rPr lang="en-US" sz="3200" b="1" dirty="0" err="1"/>
              <a:t>trị</a:t>
            </a:r>
            <a:r>
              <a:rPr lang="en-US" sz="3200" b="1" dirty="0"/>
              <a:t>. Trong </a:t>
            </a:r>
            <a:r>
              <a:rPr lang="en-US" sz="3200" b="1" dirty="0" err="1"/>
              <a:t>buổi</a:t>
            </a:r>
            <a:r>
              <a:rPr lang="en-US" sz="3200" b="1" dirty="0"/>
              <a:t> </a:t>
            </a:r>
            <a:r>
              <a:rPr lang="en-US" sz="3200" b="1" dirty="0" err="1"/>
              <a:t>nói</a:t>
            </a:r>
            <a:r>
              <a:rPr lang="en-US" sz="3200" b="1" dirty="0"/>
              <a:t> </a:t>
            </a:r>
            <a:r>
              <a:rPr lang="en-US" sz="3200" b="1" dirty="0" err="1"/>
              <a:t>chuyện</a:t>
            </a:r>
            <a:r>
              <a:rPr lang="en-US" sz="3200" b="1" dirty="0"/>
              <a:t> </a:t>
            </a:r>
            <a:r>
              <a:rPr lang="en-US" sz="3200" b="1" dirty="0" err="1"/>
              <a:t>với</a:t>
            </a:r>
            <a:r>
              <a:rPr lang="en-US" sz="3200" b="1" dirty="0"/>
              <a:t> </a:t>
            </a:r>
            <a:r>
              <a:rPr lang="en-US" sz="3200" b="1" dirty="0" err="1"/>
              <a:t>giáo</a:t>
            </a:r>
            <a:r>
              <a:rPr lang="en-US" sz="3200" b="1" dirty="0"/>
              <a:t> </a:t>
            </a:r>
            <a:r>
              <a:rPr lang="en-US" sz="3200" b="1" dirty="0" err="1"/>
              <a:t>viên</a:t>
            </a:r>
            <a:r>
              <a:rPr lang="en-US" sz="3200" b="1" dirty="0"/>
              <a:t> </a:t>
            </a:r>
            <a:r>
              <a:rPr lang="en-US" sz="3200" b="1" dirty="0" err="1"/>
              <a:t>cấp</a:t>
            </a:r>
            <a:r>
              <a:rPr lang="en-US" sz="3200" b="1" dirty="0"/>
              <a:t> 2,3 </a:t>
            </a:r>
            <a:r>
              <a:rPr lang="en-US" sz="3200" b="1" dirty="0" err="1"/>
              <a:t>Bác</a:t>
            </a:r>
            <a:r>
              <a:rPr lang="en-US" sz="3200" b="1" dirty="0"/>
              <a:t> </a:t>
            </a:r>
            <a:r>
              <a:rPr lang="en-US" sz="3200" b="1" dirty="0" err="1"/>
              <a:t>đã</a:t>
            </a:r>
            <a:r>
              <a:rPr lang="en-US" sz="3200" b="1" dirty="0"/>
              <a:t> </a:t>
            </a:r>
            <a:r>
              <a:rPr lang="en-US" sz="3200" b="1" dirty="0" err="1"/>
              <a:t>khẳng</a:t>
            </a:r>
            <a:r>
              <a:rPr lang="en-US" sz="3200" b="1" dirty="0"/>
              <a:t> </a:t>
            </a:r>
            <a:r>
              <a:rPr lang="en-US" sz="3200" b="1" dirty="0" err="1"/>
              <a:t>định</a:t>
            </a:r>
            <a:r>
              <a:rPr lang="en-US" sz="3200" b="1" dirty="0"/>
              <a:t>: “</a:t>
            </a:r>
            <a:r>
              <a:rPr lang="en-US" sz="3200" b="1" dirty="0" err="1"/>
              <a:t>Các</a:t>
            </a:r>
            <a:r>
              <a:rPr lang="en-US" sz="3200" b="1" dirty="0"/>
              <a:t> </a:t>
            </a:r>
            <a:r>
              <a:rPr lang="en-US" sz="3200" b="1" dirty="0" err="1"/>
              <a:t>thầy</a:t>
            </a:r>
            <a:r>
              <a:rPr lang="en-US" sz="3200" b="1" dirty="0"/>
              <a:t> </a:t>
            </a:r>
            <a:r>
              <a:rPr lang="en-US" sz="3200" b="1" dirty="0" err="1"/>
              <a:t>giáo</a:t>
            </a:r>
            <a:r>
              <a:rPr lang="en-US" sz="3200" b="1" dirty="0"/>
              <a:t>, </a:t>
            </a:r>
            <a:r>
              <a:rPr lang="en-US" sz="3200" b="1" dirty="0" err="1"/>
              <a:t>cô</a:t>
            </a:r>
            <a:r>
              <a:rPr lang="en-US" sz="3200" b="1" dirty="0"/>
              <a:t> </a:t>
            </a:r>
            <a:r>
              <a:rPr lang="en-US" sz="3200" b="1" dirty="0" err="1"/>
              <a:t>giáo</a:t>
            </a:r>
            <a:r>
              <a:rPr lang="en-US" sz="3200" b="1" dirty="0"/>
              <a:t> </a:t>
            </a:r>
            <a:r>
              <a:rPr lang="en-US" sz="3200" b="1" dirty="0" err="1"/>
              <a:t>không</a:t>
            </a:r>
            <a:r>
              <a:rPr lang="en-US" sz="3200" b="1" dirty="0"/>
              <a:t> </a:t>
            </a:r>
            <a:r>
              <a:rPr lang="en-US" sz="3200" b="1" dirty="0" err="1"/>
              <a:t>phải</a:t>
            </a:r>
            <a:r>
              <a:rPr lang="en-US" sz="3200" b="1" dirty="0"/>
              <a:t> </a:t>
            </a:r>
            <a:r>
              <a:rPr lang="en-US" sz="3200" b="1" dirty="0" err="1"/>
              <a:t>chỉ</a:t>
            </a:r>
            <a:r>
              <a:rPr lang="en-US" sz="3200" b="1" dirty="0"/>
              <a:t> </a:t>
            </a:r>
            <a:r>
              <a:rPr lang="en-US" sz="3200" b="1" dirty="0" err="1"/>
              <a:t>biết</a:t>
            </a:r>
            <a:r>
              <a:rPr lang="en-US" sz="3200" b="1" dirty="0"/>
              <a:t> </a:t>
            </a:r>
            <a:r>
              <a:rPr lang="en-US" sz="3200" b="1" dirty="0" err="1"/>
              <a:t>gõ</a:t>
            </a:r>
            <a:r>
              <a:rPr lang="en-US" sz="3200" b="1" dirty="0"/>
              <a:t> </a:t>
            </a:r>
            <a:r>
              <a:rPr lang="en-US" sz="3200" b="1" dirty="0" err="1"/>
              <a:t>đầu</a:t>
            </a:r>
            <a:r>
              <a:rPr lang="en-US" sz="3200" b="1" dirty="0"/>
              <a:t> </a:t>
            </a:r>
            <a:r>
              <a:rPr lang="en-US" sz="3200" b="1" dirty="0" err="1"/>
              <a:t>trẻ</a:t>
            </a:r>
            <a:r>
              <a:rPr lang="en-US" sz="3200" b="1" dirty="0"/>
              <a:t>, </a:t>
            </a:r>
            <a:r>
              <a:rPr lang="en-US" sz="3200" b="1" dirty="0" err="1"/>
              <a:t>miễn</a:t>
            </a:r>
            <a:r>
              <a:rPr lang="en-US" sz="3200" b="1" dirty="0"/>
              <a:t> </a:t>
            </a:r>
            <a:r>
              <a:rPr lang="en-US" sz="3200" b="1" dirty="0" err="1"/>
              <a:t>là</a:t>
            </a:r>
            <a:r>
              <a:rPr lang="en-US" sz="3200" b="1" dirty="0"/>
              <a:t> </a:t>
            </a:r>
            <a:r>
              <a:rPr lang="en-US" sz="3200" b="1" dirty="0" err="1"/>
              <a:t>có</a:t>
            </a:r>
            <a:r>
              <a:rPr lang="en-US" sz="3200" b="1" dirty="0"/>
              <a:t> </a:t>
            </a:r>
            <a:r>
              <a:rPr lang="en-US" sz="3200" b="1" dirty="0" err="1"/>
              <a:t>bài</a:t>
            </a:r>
            <a:r>
              <a:rPr lang="en-US" sz="3200" b="1" dirty="0"/>
              <a:t> </a:t>
            </a:r>
            <a:r>
              <a:rPr lang="en-US" sz="3200" b="1" dirty="0" err="1"/>
              <a:t>cho</a:t>
            </a:r>
            <a:r>
              <a:rPr lang="en-US" sz="3200" b="1" dirty="0"/>
              <a:t> </a:t>
            </a:r>
            <a:r>
              <a:rPr lang="en-US" sz="3200" b="1" dirty="0" err="1"/>
              <a:t>học</a:t>
            </a:r>
            <a:r>
              <a:rPr lang="en-US" sz="3200" b="1" dirty="0"/>
              <a:t> </a:t>
            </a:r>
            <a:r>
              <a:rPr lang="en-US" sz="3200" b="1" dirty="0" err="1"/>
              <a:t>trò</a:t>
            </a:r>
            <a:r>
              <a:rPr lang="en-US" sz="3200" b="1" dirty="0"/>
              <a:t>, </a:t>
            </a:r>
            <a:r>
              <a:rPr lang="en-US" sz="3200" b="1" dirty="0" err="1"/>
              <a:t>cuối</a:t>
            </a:r>
            <a:r>
              <a:rPr lang="en-US" sz="3200" b="1" dirty="0"/>
              <a:t> </a:t>
            </a:r>
            <a:r>
              <a:rPr lang="en-US" sz="3200" b="1" dirty="0" err="1"/>
              <a:t>tháng</a:t>
            </a:r>
            <a:r>
              <a:rPr lang="en-US" sz="3200" b="1" dirty="0"/>
              <a:t> </a:t>
            </a:r>
            <a:r>
              <a:rPr lang="en-US" sz="3200" b="1" dirty="0" err="1"/>
              <a:t>bỏ</a:t>
            </a:r>
            <a:r>
              <a:rPr lang="en-US" sz="3200" b="1" dirty="0"/>
              <a:t> </a:t>
            </a:r>
            <a:r>
              <a:rPr lang="en-US" sz="3200" b="1" dirty="0" err="1"/>
              <a:t>lương</a:t>
            </a:r>
            <a:r>
              <a:rPr lang="en-US" sz="3200" b="1" dirty="0"/>
              <a:t> </a:t>
            </a:r>
            <a:r>
              <a:rPr lang="en-US" sz="3200" b="1" dirty="0" err="1"/>
              <a:t>vào</a:t>
            </a:r>
            <a:r>
              <a:rPr lang="en-US" sz="3200" b="1" dirty="0"/>
              <a:t> </a:t>
            </a:r>
            <a:r>
              <a:rPr lang="en-US" sz="3200" b="1" dirty="0" err="1"/>
              <a:t>túi</a:t>
            </a:r>
            <a:r>
              <a:rPr lang="en-US" sz="3200" b="1" dirty="0"/>
              <a:t>. </a:t>
            </a:r>
            <a:r>
              <a:rPr lang="en-US" sz="3200" b="1" dirty="0" err="1"/>
              <a:t>Bây</a:t>
            </a:r>
            <a:r>
              <a:rPr lang="en-US" sz="3200" b="1" dirty="0"/>
              <a:t> </a:t>
            </a:r>
            <a:r>
              <a:rPr lang="en-US" sz="3200" b="1" dirty="0" err="1"/>
              <a:t>giờ</a:t>
            </a:r>
            <a:r>
              <a:rPr lang="en-US" sz="3200" b="1" dirty="0"/>
              <a:t> </a:t>
            </a:r>
            <a:r>
              <a:rPr lang="en-US" sz="3200" b="1" dirty="0" err="1"/>
              <a:t>thầy</a:t>
            </a:r>
            <a:r>
              <a:rPr lang="en-US" sz="3200" b="1" dirty="0"/>
              <a:t> </a:t>
            </a:r>
            <a:r>
              <a:rPr lang="en-US" sz="3200" b="1" dirty="0" err="1"/>
              <a:t>giáo</a:t>
            </a:r>
            <a:r>
              <a:rPr lang="en-US" sz="3200" b="1" dirty="0"/>
              <a:t> </a:t>
            </a:r>
            <a:r>
              <a:rPr lang="en-US" sz="3200" b="1" dirty="0" err="1"/>
              <a:t>có</a:t>
            </a:r>
            <a:r>
              <a:rPr lang="en-US" sz="3200" b="1" dirty="0"/>
              <a:t> </a:t>
            </a:r>
            <a:r>
              <a:rPr lang="en-US" sz="3200" b="1" dirty="0" err="1"/>
              <a:t>trách</a:t>
            </a:r>
            <a:r>
              <a:rPr lang="en-US" sz="3200" b="1" dirty="0"/>
              <a:t> </a:t>
            </a:r>
            <a:r>
              <a:rPr lang="en-US" sz="3200" b="1" dirty="0" err="1"/>
              <a:t>nhiệm</a:t>
            </a:r>
            <a:r>
              <a:rPr lang="en-US" sz="3200" b="1" dirty="0"/>
              <a:t> </a:t>
            </a:r>
            <a:r>
              <a:rPr lang="en-US" sz="3200" b="1" dirty="0" err="1"/>
              <a:t>với</a:t>
            </a:r>
            <a:r>
              <a:rPr lang="en-US" sz="3200" b="1" dirty="0"/>
              <a:t> </a:t>
            </a:r>
            <a:r>
              <a:rPr lang="en-US" sz="3200" b="1" dirty="0" err="1"/>
              <a:t>nhân</a:t>
            </a:r>
            <a:r>
              <a:rPr lang="en-US" sz="3200" b="1" dirty="0"/>
              <a:t> </a:t>
            </a:r>
            <a:r>
              <a:rPr lang="en-US" sz="3200" b="1" dirty="0" err="1"/>
              <a:t>dân</a:t>
            </a:r>
            <a:r>
              <a:rPr lang="en-US" sz="3200" b="1" dirty="0"/>
              <a:t>, </a:t>
            </a:r>
            <a:r>
              <a:rPr lang="en-US" sz="3200" b="1" dirty="0" err="1"/>
              <a:t>đào</a:t>
            </a:r>
            <a:r>
              <a:rPr lang="en-US" sz="3200" b="1" dirty="0"/>
              <a:t> </a:t>
            </a:r>
            <a:r>
              <a:rPr lang="en-US" sz="3200" b="1" dirty="0" err="1"/>
              <a:t>tạo</a:t>
            </a:r>
            <a:r>
              <a:rPr lang="en-US" sz="3200" b="1" dirty="0"/>
              <a:t> </a:t>
            </a:r>
            <a:r>
              <a:rPr lang="en-US" sz="3200" b="1" dirty="0" err="1"/>
              <a:t>cán</a:t>
            </a:r>
            <a:r>
              <a:rPr lang="en-US" sz="3200" b="1" dirty="0"/>
              <a:t> </a:t>
            </a:r>
            <a:r>
              <a:rPr lang="en-US" sz="3200" b="1" dirty="0" err="1"/>
              <a:t>bộ</a:t>
            </a:r>
            <a:r>
              <a:rPr lang="en-US" sz="3200" b="1" dirty="0"/>
              <a:t> </a:t>
            </a:r>
            <a:r>
              <a:rPr lang="en-US" sz="3200" b="1" dirty="0" err="1"/>
              <a:t>ra</a:t>
            </a:r>
            <a:r>
              <a:rPr lang="en-US" sz="3200" b="1" dirty="0"/>
              <a:t> </a:t>
            </a:r>
            <a:r>
              <a:rPr lang="en-US" sz="3200" b="1" dirty="0" err="1"/>
              <a:t>phục</a:t>
            </a:r>
            <a:r>
              <a:rPr lang="en-US" sz="3200" b="1" dirty="0"/>
              <a:t> </a:t>
            </a:r>
            <a:r>
              <a:rPr lang="en-US" sz="3200" b="1" dirty="0" err="1"/>
              <a:t>vụ</a:t>
            </a:r>
            <a:r>
              <a:rPr lang="en-US" sz="3200" b="1" dirty="0"/>
              <a:t> </a:t>
            </a:r>
            <a:r>
              <a:rPr lang="en-US" sz="3200" b="1" dirty="0" err="1"/>
              <a:t>nhân</a:t>
            </a:r>
            <a:r>
              <a:rPr lang="en-US" sz="3200" b="1" dirty="0"/>
              <a:t> </a:t>
            </a:r>
            <a:r>
              <a:rPr lang="en-US" sz="3200" b="1" dirty="0" err="1"/>
              <a:t>dân</a:t>
            </a:r>
            <a:r>
              <a:rPr lang="en-US" sz="3200" b="1" dirty="0"/>
              <a:t>. </a:t>
            </a:r>
            <a:r>
              <a:rPr lang="en-US" sz="3200" b="1" dirty="0" err="1"/>
              <a:t>Cách</a:t>
            </a:r>
            <a:r>
              <a:rPr lang="en-US" sz="3200" b="1" dirty="0"/>
              <a:t> </a:t>
            </a:r>
            <a:r>
              <a:rPr lang="en-US" sz="3200" b="1" dirty="0" err="1"/>
              <a:t>dạy</a:t>
            </a:r>
            <a:r>
              <a:rPr lang="en-US" sz="3200" b="1" dirty="0"/>
              <a:t>, </a:t>
            </a:r>
            <a:r>
              <a:rPr lang="en-US" sz="3200" b="1" dirty="0" err="1"/>
              <a:t>quan</a:t>
            </a:r>
            <a:r>
              <a:rPr lang="en-US" sz="3200" b="1" dirty="0"/>
              <a:t> </a:t>
            </a:r>
            <a:r>
              <a:rPr lang="en-US" sz="3200" b="1" dirty="0" err="1"/>
              <a:t>niệm</a:t>
            </a:r>
            <a:r>
              <a:rPr lang="en-US" sz="3200" b="1" dirty="0"/>
              <a:t> </a:t>
            </a:r>
            <a:r>
              <a:rPr lang="en-US" sz="3200" b="1" dirty="0" err="1"/>
              <a:t>dạy</a:t>
            </a:r>
            <a:r>
              <a:rPr lang="en-US" sz="3200" b="1" dirty="0"/>
              <a:t> </a:t>
            </a:r>
            <a:r>
              <a:rPr lang="en-US" sz="3200" b="1" dirty="0" err="1"/>
              <a:t>phải</a:t>
            </a:r>
            <a:r>
              <a:rPr lang="en-US" sz="3200" b="1" dirty="0"/>
              <a:t> </a:t>
            </a:r>
            <a:r>
              <a:rPr lang="en-US" sz="3200" b="1" dirty="0" err="1"/>
              <a:t>khác</a:t>
            </a:r>
            <a:r>
              <a:rPr lang="en-US" sz="3200" b="1" dirty="0"/>
              <a:t>. </a:t>
            </a:r>
            <a:r>
              <a:rPr lang="en-US" sz="3200" b="1" dirty="0" err="1"/>
              <a:t>Dạy</a:t>
            </a:r>
            <a:r>
              <a:rPr lang="en-US" sz="3200" b="1" dirty="0"/>
              <a:t> </a:t>
            </a:r>
            <a:r>
              <a:rPr lang="en-US" sz="3200" b="1" dirty="0" err="1"/>
              <a:t>sao</a:t>
            </a:r>
            <a:r>
              <a:rPr lang="en-US" sz="3200" b="1" dirty="0"/>
              <a:t> </a:t>
            </a:r>
            <a:r>
              <a:rPr lang="en-US" sz="3200" b="1" dirty="0" err="1"/>
              <a:t>cho</a:t>
            </a:r>
            <a:r>
              <a:rPr lang="en-US" sz="3200" b="1" dirty="0"/>
              <a:t> </a:t>
            </a:r>
            <a:r>
              <a:rPr lang="en-US" sz="3200" b="1" dirty="0" err="1"/>
              <a:t>học</a:t>
            </a:r>
            <a:r>
              <a:rPr lang="en-US" sz="3200" b="1" dirty="0"/>
              <a:t> </a:t>
            </a:r>
            <a:r>
              <a:rPr lang="en-US" sz="3200" b="1" dirty="0" err="1"/>
              <a:t>sinh</a:t>
            </a:r>
            <a:r>
              <a:rPr lang="en-US" sz="3200" b="1" dirty="0"/>
              <a:t> </a:t>
            </a:r>
            <a:r>
              <a:rPr lang="en-US" sz="3200" b="1" dirty="0" err="1"/>
              <a:t>mau</a:t>
            </a:r>
            <a:r>
              <a:rPr lang="en-US" sz="3200" b="1" dirty="0"/>
              <a:t> </a:t>
            </a:r>
            <a:r>
              <a:rPr lang="en-US" sz="3200" b="1" dirty="0" err="1"/>
              <a:t>hiểu</a:t>
            </a:r>
            <a:r>
              <a:rPr lang="en-US" sz="3200" b="1" dirty="0"/>
              <a:t>, </a:t>
            </a:r>
            <a:r>
              <a:rPr lang="en-US" sz="3200" b="1" dirty="0" err="1"/>
              <a:t>mau</a:t>
            </a:r>
            <a:r>
              <a:rPr lang="en-US" sz="3200" b="1" dirty="0"/>
              <a:t> </a:t>
            </a:r>
            <a:r>
              <a:rPr lang="en-US" sz="3200" b="1" dirty="0" err="1"/>
              <a:t>nhớ</a:t>
            </a:r>
            <a:r>
              <a:rPr lang="en-US" sz="3200" b="1" dirty="0"/>
              <a:t>, </a:t>
            </a:r>
            <a:r>
              <a:rPr lang="en-US" sz="3200" b="1" dirty="0" err="1"/>
              <a:t>lý</a:t>
            </a:r>
            <a:r>
              <a:rPr lang="en-US" sz="3200" b="1" dirty="0"/>
              <a:t> </a:t>
            </a:r>
            <a:r>
              <a:rPr lang="en-US" sz="3200" b="1" dirty="0" err="1"/>
              <a:t>luận</a:t>
            </a:r>
            <a:r>
              <a:rPr lang="en-US" sz="3200" b="1" dirty="0"/>
              <a:t> </a:t>
            </a:r>
            <a:r>
              <a:rPr lang="en-US" sz="3200" b="1" dirty="0" err="1"/>
              <a:t>đi</a:t>
            </a:r>
            <a:r>
              <a:rPr lang="en-US" sz="3200" b="1" dirty="0"/>
              <a:t> </a:t>
            </a:r>
            <a:r>
              <a:rPr lang="en-US" sz="3200" b="1" dirty="0" err="1"/>
              <a:t>đôi</a:t>
            </a:r>
            <a:r>
              <a:rPr lang="en-US" sz="3200" b="1" dirty="0"/>
              <a:t> </a:t>
            </a:r>
            <a:r>
              <a:rPr lang="en-US" sz="3200" b="1" dirty="0" err="1"/>
              <a:t>với</a:t>
            </a:r>
            <a:r>
              <a:rPr lang="en-US" sz="3200" b="1" dirty="0"/>
              <a:t> </a:t>
            </a:r>
            <a:r>
              <a:rPr lang="en-US" sz="3200" b="1" dirty="0" err="1"/>
              <a:t>thực</a:t>
            </a:r>
            <a:r>
              <a:rPr lang="en-US" sz="3200" b="1" dirty="0"/>
              <a:t> </a:t>
            </a:r>
            <a:r>
              <a:rPr lang="en-US" sz="3200" b="1" dirty="0" err="1"/>
              <a:t>hành</a:t>
            </a:r>
            <a:r>
              <a:rPr lang="en-US" sz="3200" b="1" dirty="0"/>
              <a:t>. </a:t>
            </a:r>
            <a:r>
              <a:rPr lang="en-US" sz="3200" b="1" dirty="0" err="1"/>
              <a:t>Các</a:t>
            </a:r>
            <a:r>
              <a:rPr lang="en-US" sz="3200" b="1" dirty="0"/>
              <a:t> </a:t>
            </a:r>
            <a:r>
              <a:rPr lang="en-US" sz="3200" b="1" dirty="0" err="1"/>
              <a:t>cô</a:t>
            </a:r>
            <a:r>
              <a:rPr lang="en-US" sz="3200" b="1" dirty="0"/>
              <a:t>, </a:t>
            </a:r>
            <a:r>
              <a:rPr lang="en-US" sz="3200" b="1" dirty="0" err="1"/>
              <a:t>các</a:t>
            </a:r>
            <a:r>
              <a:rPr lang="en-US" sz="3200" b="1" dirty="0"/>
              <a:t> </a:t>
            </a:r>
            <a:r>
              <a:rPr lang="en-US" sz="3200" b="1" dirty="0" err="1"/>
              <a:t>chú</a:t>
            </a:r>
            <a:r>
              <a:rPr lang="en-US" sz="3200" b="1" dirty="0"/>
              <a:t> </a:t>
            </a:r>
            <a:r>
              <a:rPr lang="en-US" sz="3200" b="1" dirty="0" err="1"/>
              <a:t>thấy</a:t>
            </a:r>
            <a:r>
              <a:rPr lang="en-US" sz="3200" b="1" dirty="0"/>
              <a:t> </a:t>
            </a:r>
            <a:r>
              <a:rPr lang="en-US" sz="3200" b="1" dirty="0" err="1"/>
              <a:t>khác</a:t>
            </a:r>
            <a:r>
              <a:rPr lang="en-US" sz="3200" b="1" dirty="0"/>
              <a:t> </a:t>
            </a:r>
            <a:r>
              <a:rPr lang="en-US" sz="3200" b="1" dirty="0" err="1"/>
              <a:t>trước</a:t>
            </a:r>
            <a:r>
              <a:rPr lang="en-US" sz="3200" b="1" dirty="0"/>
              <a:t> </a:t>
            </a:r>
            <a:r>
              <a:rPr lang="en-US" sz="3200" b="1" dirty="0" err="1"/>
              <a:t>không</a:t>
            </a:r>
            <a:r>
              <a:rPr lang="en-US" sz="3200" b="1" dirty="0"/>
              <a:t>?”</a:t>
            </a:r>
          </a:p>
          <a:p>
            <a:endParaRPr lang="en-US" dirty="0"/>
          </a:p>
        </p:txBody>
      </p:sp>
    </p:spTree>
    <p:extLst>
      <p:ext uri="{BB962C8B-B14F-4D97-AF65-F5344CB8AC3E}">
        <p14:creationId xmlns:p14="http://schemas.microsoft.com/office/powerpoint/2010/main" val="272520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12A30-49D0-4DB9-684E-62D18FAAED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3707" y="982640"/>
            <a:ext cx="5931516" cy="5199796"/>
          </a:xfrm>
          <a:prstGeom prst="rect">
            <a:avLst/>
          </a:prstGeom>
          <a:noFill/>
          <a:ln>
            <a:noFill/>
          </a:ln>
        </p:spPr>
      </p:pic>
      <p:sp>
        <p:nvSpPr>
          <p:cNvPr id="6" name="TextBox 5">
            <a:extLst>
              <a:ext uri="{FF2B5EF4-FFF2-40B4-BE49-F238E27FC236}">
                <a16:creationId xmlns:a16="http://schemas.microsoft.com/office/drawing/2014/main" id="{B7C175F3-FE69-4931-D743-52FBDA96170B}"/>
              </a:ext>
            </a:extLst>
          </p:cNvPr>
          <p:cNvSpPr txBox="1"/>
          <p:nvPr/>
        </p:nvSpPr>
        <p:spPr>
          <a:xfrm>
            <a:off x="7970292" y="1078173"/>
            <a:ext cx="3343702" cy="5078313"/>
          </a:xfrm>
          <a:prstGeom prst="rect">
            <a:avLst/>
          </a:prstGeom>
          <a:noFill/>
        </p:spPr>
        <p:txBody>
          <a:bodyPr wrap="square" rtlCol="0">
            <a:spAutoFit/>
          </a:bodyPr>
          <a:lstStyle/>
          <a:p>
            <a:pPr algn="ctr"/>
            <a:r>
              <a:rPr lang="en-US" sz="3600" b="1" dirty="0" err="1"/>
              <a:t>Bác</a:t>
            </a:r>
            <a:r>
              <a:rPr lang="en-US" sz="3600" b="1" dirty="0"/>
              <a:t> </a:t>
            </a:r>
            <a:r>
              <a:rPr lang="en-US" sz="3600" b="1" dirty="0" err="1"/>
              <a:t>Hồ</a:t>
            </a:r>
            <a:r>
              <a:rPr lang="en-US" sz="3600" b="1" dirty="0"/>
              <a:t> </a:t>
            </a:r>
            <a:r>
              <a:rPr lang="en-US" sz="3600" b="1" dirty="0" err="1"/>
              <a:t>thăm</a:t>
            </a:r>
            <a:r>
              <a:rPr lang="en-US" sz="3600" b="1" dirty="0"/>
              <a:t> </a:t>
            </a:r>
            <a:r>
              <a:rPr lang="en-US" sz="3600" b="1" dirty="0" err="1"/>
              <a:t>lớp</a:t>
            </a:r>
            <a:r>
              <a:rPr lang="en-US" sz="3600" b="1" dirty="0"/>
              <a:t> </a:t>
            </a:r>
            <a:r>
              <a:rPr lang="en-US" sz="3600" b="1" dirty="0" err="1"/>
              <a:t>học</a:t>
            </a:r>
            <a:r>
              <a:rPr lang="en-US" sz="3600" b="1" dirty="0"/>
              <a:t> </a:t>
            </a:r>
            <a:r>
              <a:rPr lang="en-US" sz="3600" b="1" dirty="0" err="1"/>
              <a:t>vỡ</a:t>
            </a:r>
            <a:r>
              <a:rPr lang="en-US" sz="3600" b="1" dirty="0"/>
              <a:t> </a:t>
            </a:r>
            <a:r>
              <a:rPr lang="en-US" sz="3600" b="1" dirty="0" err="1"/>
              <a:t>lòng</a:t>
            </a:r>
            <a:r>
              <a:rPr lang="en-US" sz="3600" b="1" dirty="0"/>
              <a:t>, </a:t>
            </a:r>
            <a:r>
              <a:rPr lang="en-US" sz="3600" b="1" dirty="0" err="1"/>
              <a:t>phố</a:t>
            </a:r>
            <a:r>
              <a:rPr lang="en-US" sz="3600" b="1" dirty="0"/>
              <a:t> </a:t>
            </a:r>
            <a:r>
              <a:rPr lang="en-US" sz="3600" b="1" dirty="0" err="1"/>
              <a:t>Hàng</a:t>
            </a:r>
            <a:r>
              <a:rPr lang="en-US" sz="3600" b="1" dirty="0"/>
              <a:t> Than, </a:t>
            </a:r>
            <a:r>
              <a:rPr lang="en-US" sz="3600" b="1" dirty="0" err="1"/>
              <a:t>khu</a:t>
            </a:r>
            <a:r>
              <a:rPr lang="en-US" sz="3600" b="1" dirty="0"/>
              <a:t> Trúc </a:t>
            </a:r>
            <a:r>
              <a:rPr lang="en-US" sz="3600" b="1" dirty="0" err="1"/>
              <a:t>Bạch</a:t>
            </a:r>
            <a:r>
              <a:rPr lang="en-US" sz="3600" b="1" dirty="0"/>
              <a:t>, Hà </a:t>
            </a:r>
            <a:r>
              <a:rPr lang="en-US" sz="3600" b="1" dirty="0" err="1"/>
              <a:t>Nội</a:t>
            </a:r>
            <a:r>
              <a:rPr lang="en-US" sz="3600" b="1" dirty="0"/>
              <a:t>, </a:t>
            </a:r>
            <a:r>
              <a:rPr lang="en-US" sz="3600" b="1" dirty="0" err="1"/>
              <a:t>ngày</a:t>
            </a:r>
            <a:r>
              <a:rPr lang="en-US" sz="3600" b="1" dirty="0"/>
              <a:t> 31 </a:t>
            </a:r>
            <a:r>
              <a:rPr lang="en-US" sz="3600" b="1" dirty="0" err="1"/>
              <a:t>tháng</a:t>
            </a:r>
            <a:r>
              <a:rPr lang="en-US" sz="3600" b="1" dirty="0"/>
              <a:t> 12 </a:t>
            </a:r>
            <a:r>
              <a:rPr lang="en-US" sz="3600" b="1" dirty="0" err="1"/>
              <a:t>năm</a:t>
            </a:r>
            <a:r>
              <a:rPr lang="en-US" sz="3600" b="1" dirty="0"/>
              <a:t> 1958</a:t>
            </a:r>
          </a:p>
        </p:txBody>
      </p:sp>
    </p:spTree>
    <p:extLst>
      <p:ext uri="{BB962C8B-B14F-4D97-AF65-F5344CB8AC3E}">
        <p14:creationId xmlns:p14="http://schemas.microsoft.com/office/powerpoint/2010/main" val="202937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BC26D0-7A91-850A-8CF7-52AE79270091}"/>
              </a:ext>
            </a:extLst>
          </p:cNvPr>
          <p:cNvSpPr txBox="1"/>
          <p:nvPr/>
        </p:nvSpPr>
        <p:spPr>
          <a:xfrm>
            <a:off x="1869743" y="1337481"/>
            <a:ext cx="8215953" cy="5262979"/>
          </a:xfrm>
          <a:prstGeom prst="rect">
            <a:avLst/>
          </a:prstGeom>
          <a:noFill/>
        </p:spPr>
        <p:txBody>
          <a:bodyPr wrap="square" rtlCol="0">
            <a:spAutoFit/>
          </a:bodyPr>
          <a:lstStyle/>
          <a:p>
            <a:pPr algn="just"/>
            <a:r>
              <a:rPr lang="en-US" sz="2800" b="1" dirty="0"/>
              <a:t>	Chi </a:t>
            </a:r>
            <a:r>
              <a:rPr lang="en-US" sz="2800" b="1" dirty="0" err="1"/>
              <a:t>bộ</a:t>
            </a:r>
            <a:r>
              <a:rPr lang="en-US" sz="2800" b="1" dirty="0"/>
              <a:t> </a:t>
            </a:r>
            <a:r>
              <a:rPr lang="en-US" sz="2800" b="1" dirty="0" err="1"/>
              <a:t>trường</a:t>
            </a:r>
            <a:r>
              <a:rPr lang="en-US" sz="2800" b="1" dirty="0"/>
              <a:t> THCS CBQ </a:t>
            </a:r>
            <a:r>
              <a:rPr lang="en-US" sz="2800" b="1" dirty="0" err="1"/>
              <a:t>chúng</a:t>
            </a:r>
            <a:r>
              <a:rPr lang="en-US" sz="2800" b="1" dirty="0"/>
              <a:t> ta </a:t>
            </a:r>
            <a:r>
              <a:rPr lang="en-US" sz="2800" b="1" dirty="0" err="1"/>
              <a:t>là</a:t>
            </a:r>
            <a:r>
              <a:rPr lang="en-US" sz="2800" b="1" dirty="0"/>
              <a:t> chi </a:t>
            </a:r>
            <a:r>
              <a:rPr lang="en-US" sz="2800" b="1" dirty="0" err="1"/>
              <a:t>bộ</a:t>
            </a:r>
            <a:r>
              <a:rPr lang="en-US" sz="2800" b="1" dirty="0"/>
              <a:t> GD, </a:t>
            </a:r>
            <a:r>
              <a:rPr lang="en-US" sz="2800" b="1" dirty="0" err="1"/>
              <a:t>nhiệm</a:t>
            </a:r>
            <a:r>
              <a:rPr lang="en-US" sz="2800" b="1" dirty="0"/>
              <a:t> </a:t>
            </a:r>
            <a:r>
              <a:rPr lang="en-US" sz="2800" b="1" dirty="0" err="1"/>
              <a:t>vụ</a:t>
            </a:r>
            <a:r>
              <a:rPr lang="en-US" sz="2800" b="1" dirty="0"/>
              <a:t> </a:t>
            </a:r>
            <a:r>
              <a:rPr lang="en-US" sz="2800" b="1" dirty="0" err="1"/>
              <a:t>chính</a:t>
            </a:r>
            <a:r>
              <a:rPr lang="en-US" sz="2800" b="1" dirty="0"/>
              <a:t> </a:t>
            </a:r>
            <a:r>
              <a:rPr lang="en-US" sz="2800" b="1" dirty="0" err="1"/>
              <a:t>trị</a:t>
            </a:r>
            <a:r>
              <a:rPr lang="en-US" sz="2800" b="1" dirty="0"/>
              <a:t> </a:t>
            </a:r>
            <a:r>
              <a:rPr lang="en-US" sz="2800" b="1" dirty="0" err="1"/>
              <a:t>là</a:t>
            </a:r>
            <a:r>
              <a:rPr lang="en-US" sz="2800" b="1" dirty="0"/>
              <a:t> </a:t>
            </a:r>
            <a:r>
              <a:rPr lang="en-US" sz="2800" b="1" dirty="0" err="1"/>
              <a:t>dạy</a:t>
            </a:r>
            <a:r>
              <a:rPr lang="en-US" sz="2800" b="1" dirty="0"/>
              <a:t> </a:t>
            </a:r>
            <a:r>
              <a:rPr lang="en-US" sz="2800" b="1" dirty="0" err="1"/>
              <a:t>học</a:t>
            </a:r>
            <a:r>
              <a:rPr lang="en-US" sz="2800" b="1" dirty="0"/>
              <a:t> </a:t>
            </a:r>
            <a:r>
              <a:rPr lang="en-US" sz="2800" b="1" dirty="0" err="1"/>
              <a:t>và</a:t>
            </a:r>
            <a:r>
              <a:rPr lang="en-US" sz="2800" b="1" dirty="0"/>
              <a:t> </a:t>
            </a:r>
            <a:r>
              <a:rPr lang="en-US" sz="2800" b="1" dirty="0" err="1"/>
              <a:t>giáo</a:t>
            </a:r>
            <a:r>
              <a:rPr lang="en-US" sz="2800" b="1" dirty="0"/>
              <a:t> </a:t>
            </a:r>
            <a:r>
              <a:rPr lang="en-US" sz="2800" b="1" dirty="0" err="1"/>
              <a:t>dục</a:t>
            </a:r>
            <a:r>
              <a:rPr lang="en-US" sz="2800" b="1" dirty="0"/>
              <a:t>. </a:t>
            </a:r>
            <a:r>
              <a:rPr lang="en-US" sz="2800" b="1" dirty="0" err="1"/>
              <a:t>Chúng</a:t>
            </a:r>
            <a:r>
              <a:rPr lang="en-US" sz="2800" b="1" dirty="0"/>
              <a:t> ta </a:t>
            </a:r>
            <a:r>
              <a:rPr lang="en-US" sz="2800" b="1" dirty="0" err="1"/>
              <a:t>rất</a:t>
            </a:r>
            <a:r>
              <a:rPr lang="en-US" sz="2800" b="1" dirty="0"/>
              <a:t> </a:t>
            </a:r>
            <a:r>
              <a:rPr lang="en-US" sz="2800" b="1" dirty="0" err="1"/>
              <a:t>tự</a:t>
            </a:r>
            <a:r>
              <a:rPr lang="en-US" sz="2800" b="1" dirty="0"/>
              <a:t> </a:t>
            </a:r>
            <a:r>
              <a:rPr lang="en-US" sz="2800" b="1" dirty="0" err="1"/>
              <a:t>hào</a:t>
            </a:r>
            <a:r>
              <a:rPr lang="en-US" sz="2800" b="1" dirty="0"/>
              <a:t> </a:t>
            </a:r>
            <a:r>
              <a:rPr lang="en-US" sz="2800" b="1" dirty="0" err="1"/>
              <a:t>vì</a:t>
            </a:r>
            <a:r>
              <a:rPr lang="en-US" sz="2800" b="1" dirty="0"/>
              <a:t> </a:t>
            </a:r>
            <a:r>
              <a:rPr lang="en-US" sz="2800" b="1" dirty="0" err="1"/>
              <a:t>Bác</a:t>
            </a:r>
            <a:r>
              <a:rPr lang="en-US" sz="2800" b="1" dirty="0"/>
              <a:t> </a:t>
            </a:r>
            <a:r>
              <a:rPr lang="en-US" sz="2800" b="1" dirty="0" err="1"/>
              <a:t>trước</a:t>
            </a:r>
            <a:r>
              <a:rPr lang="en-US" sz="2800" b="1" dirty="0"/>
              <a:t> </a:t>
            </a:r>
            <a:r>
              <a:rPr lang="en-US" sz="2800" b="1" dirty="0" err="1"/>
              <a:t>khi</a:t>
            </a:r>
            <a:r>
              <a:rPr lang="en-US" sz="2800" b="1" dirty="0"/>
              <a:t> </a:t>
            </a:r>
            <a:r>
              <a:rPr lang="en-US" sz="2800" b="1" dirty="0" err="1"/>
              <a:t>trở</a:t>
            </a:r>
            <a:r>
              <a:rPr lang="en-US" sz="2800" b="1" dirty="0"/>
              <a:t> </a:t>
            </a:r>
            <a:r>
              <a:rPr lang="en-US" sz="2800" b="1" dirty="0" err="1"/>
              <a:t>thành</a:t>
            </a:r>
            <a:r>
              <a:rPr lang="en-US" sz="2800" b="1" dirty="0"/>
              <a:t> </a:t>
            </a:r>
            <a:r>
              <a:rPr lang="en-US" sz="2800" b="1" dirty="0" err="1"/>
              <a:t>lãnh</a:t>
            </a:r>
            <a:r>
              <a:rPr lang="en-US" sz="2800" b="1" dirty="0"/>
              <a:t> </a:t>
            </a:r>
            <a:r>
              <a:rPr lang="en-US" sz="2800" b="1" dirty="0" err="1"/>
              <a:t>tụ</a:t>
            </a:r>
            <a:r>
              <a:rPr lang="en-US" sz="2800" b="1" dirty="0"/>
              <a:t> </a:t>
            </a:r>
            <a:r>
              <a:rPr lang="en-US" sz="2800" b="1" dirty="0" err="1"/>
              <a:t>của</a:t>
            </a:r>
            <a:r>
              <a:rPr lang="en-US" sz="2800" b="1" dirty="0"/>
              <a:t> </a:t>
            </a:r>
            <a:r>
              <a:rPr lang="en-US" sz="2800" b="1" dirty="0" err="1"/>
              <a:t>dân</a:t>
            </a:r>
            <a:r>
              <a:rPr lang="en-US" sz="2800" b="1" dirty="0"/>
              <a:t> </a:t>
            </a:r>
            <a:r>
              <a:rPr lang="en-US" sz="2800" b="1" dirty="0" err="1"/>
              <a:t>tộc</a:t>
            </a:r>
            <a:r>
              <a:rPr lang="en-US" sz="2800" b="1" dirty="0"/>
              <a:t> </a:t>
            </a:r>
            <a:r>
              <a:rPr lang="en-US" sz="2800" b="1" dirty="0" err="1"/>
              <a:t>Người</a:t>
            </a:r>
            <a:r>
              <a:rPr lang="en-US" sz="2800" b="1" dirty="0"/>
              <a:t> </a:t>
            </a:r>
            <a:r>
              <a:rPr lang="en-US" sz="2800" b="1" dirty="0" err="1"/>
              <a:t>là</a:t>
            </a:r>
            <a:r>
              <a:rPr lang="en-US" sz="2800" b="1" dirty="0"/>
              <a:t> </a:t>
            </a:r>
            <a:r>
              <a:rPr lang="en-US" sz="2800" b="1" dirty="0" err="1"/>
              <a:t>một</a:t>
            </a:r>
            <a:r>
              <a:rPr lang="en-US" sz="2800" b="1" dirty="0"/>
              <a:t> </a:t>
            </a:r>
            <a:r>
              <a:rPr lang="en-US" sz="2800" b="1" dirty="0" err="1"/>
              <a:t>chiến</a:t>
            </a:r>
            <a:r>
              <a:rPr lang="en-US" sz="2800" b="1" dirty="0"/>
              <a:t> </a:t>
            </a:r>
            <a:r>
              <a:rPr lang="en-US" sz="2800" b="1" dirty="0" err="1"/>
              <a:t>sĩ</a:t>
            </a:r>
            <a:r>
              <a:rPr lang="en-US" sz="2800" b="1" dirty="0"/>
              <a:t> </a:t>
            </a:r>
            <a:r>
              <a:rPr lang="en-US" sz="2800" b="1" dirty="0" err="1"/>
              <a:t>yêu</a:t>
            </a:r>
            <a:r>
              <a:rPr lang="en-US" sz="2800" b="1" dirty="0"/>
              <a:t> </a:t>
            </a:r>
            <a:r>
              <a:rPr lang="en-US" sz="2800" b="1" dirty="0" err="1"/>
              <a:t>nước</a:t>
            </a:r>
            <a:r>
              <a:rPr lang="en-US" sz="2800" b="1" dirty="0"/>
              <a:t>, </a:t>
            </a:r>
            <a:r>
              <a:rPr lang="en-US" sz="2800" b="1" dirty="0" err="1"/>
              <a:t>nhà</a:t>
            </a:r>
            <a:r>
              <a:rPr lang="en-US" sz="2800" b="1" dirty="0"/>
              <a:t> </a:t>
            </a:r>
            <a:r>
              <a:rPr lang="en-US" sz="2800" b="1" dirty="0" err="1"/>
              <a:t>văn</a:t>
            </a:r>
            <a:r>
              <a:rPr lang="en-US" sz="2800" b="1" dirty="0"/>
              <a:t>, </a:t>
            </a:r>
            <a:r>
              <a:rPr lang="en-US" sz="2800" b="1" dirty="0" err="1"/>
              <a:t>nhà</a:t>
            </a:r>
            <a:r>
              <a:rPr lang="en-US" sz="2800" b="1" dirty="0"/>
              <a:t> </a:t>
            </a:r>
            <a:r>
              <a:rPr lang="en-US" sz="2800" b="1" dirty="0" err="1"/>
              <a:t>thơ</a:t>
            </a:r>
            <a:r>
              <a:rPr lang="en-US" sz="2800" b="1" dirty="0"/>
              <a:t>, </a:t>
            </a:r>
            <a:r>
              <a:rPr lang="en-US" sz="2800" b="1" dirty="0" err="1"/>
              <a:t>nhà</a:t>
            </a:r>
            <a:r>
              <a:rPr lang="en-US" sz="2800" b="1" dirty="0"/>
              <a:t> </a:t>
            </a:r>
            <a:r>
              <a:rPr lang="en-US" sz="2800" b="1" dirty="0" err="1"/>
              <a:t>Quân</a:t>
            </a:r>
            <a:r>
              <a:rPr lang="en-US" sz="2800" b="1" dirty="0"/>
              <a:t> </a:t>
            </a:r>
            <a:r>
              <a:rPr lang="en-US" sz="2800" b="1" dirty="0" err="1"/>
              <a:t>sự</a:t>
            </a:r>
            <a:r>
              <a:rPr lang="en-US" sz="2800" b="1" dirty="0"/>
              <a:t> </a:t>
            </a:r>
            <a:r>
              <a:rPr lang="en-US" sz="2800" b="1" dirty="0" err="1"/>
              <a:t>thiên</a:t>
            </a:r>
            <a:r>
              <a:rPr lang="en-US" sz="2800" b="1" dirty="0"/>
              <a:t> </a:t>
            </a:r>
            <a:r>
              <a:rPr lang="en-US" sz="2800" b="1" dirty="0" err="1"/>
              <a:t>tài</a:t>
            </a:r>
            <a:r>
              <a:rPr lang="en-US" sz="2800" b="1" dirty="0"/>
              <a:t>, </a:t>
            </a:r>
            <a:r>
              <a:rPr lang="en-US" sz="2800" b="1" dirty="0" err="1"/>
              <a:t>một</a:t>
            </a:r>
            <a:r>
              <a:rPr lang="en-US" sz="2800" b="1" dirty="0"/>
              <a:t> </a:t>
            </a:r>
            <a:r>
              <a:rPr lang="en-US" sz="2800" b="1" dirty="0" err="1"/>
              <a:t>danh</a:t>
            </a:r>
            <a:r>
              <a:rPr lang="en-US" sz="2800" b="1" dirty="0"/>
              <a:t> </a:t>
            </a:r>
            <a:r>
              <a:rPr lang="en-US" sz="2800" b="1" dirty="0" err="1"/>
              <a:t>nhân</a:t>
            </a:r>
            <a:r>
              <a:rPr lang="en-US" sz="2800" b="1" dirty="0"/>
              <a:t> </a:t>
            </a:r>
            <a:r>
              <a:rPr lang="en-US" sz="2800" b="1" dirty="0" err="1"/>
              <a:t>văn</a:t>
            </a:r>
            <a:r>
              <a:rPr lang="en-US" sz="2800" b="1" dirty="0"/>
              <a:t> </a:t>
            </a:r>
            <a:r>
              <a:rPr lang="en-US" sz="2800" b="1" dirty="0" err="1"/>
              <a:t>hoá</a:t>
            </a:r>
            <a:r>
              <a:rPr lang="en-US" sz="2800" b="1" dirty="0"/>
              <a:t>, </a:t>
            </a:r>
            <a:r>
              <a:rPr lang="en-US" sz="2800" b="1" dirty="0" err="1"/>
              <a:t>thì</a:t>
            </a:r>
            <a:r>
              <a:rPr lang="en-US" sz="2800" b="1" dirty="0"/>
              <a:t> </a:t>
            </a:r>
            <a:r>
              <a:rPr lang="en-US" sz="2800" b="1" dirty="0" err="1"/>
              <a:t>Người</a:t>
            </a:r>
            <a:r>
              <a:rPr lang="en-US" sz="2800" b="1" dirty="0"/>
              <a:t> </a:t>
            </a:r>
            <a:r>
              <a:rPr lang="en-US" sz="2800" b="1" dirty="0" err="1"/>
              <a:t>là</a:t>
            </a:r>
            <a:r>
              <a:rPr lang="en-US" sz="2800" b="1" dirty="0"/>
              <a:t> </a:t>
            </a:r>
            <a:r>
              <a:rPr lang="en-US" sz="2800" b="1" dirty="0" err="1"/>
              <a:t>một</a:t>
            </a:r>
            <a:r>
              <a:rPr lang="en-US" sz="2800" b="1" dirty="0"/>
              <a:t> </a:t>
            </a:r>
            <a:r>
              <a:rPr lang="en-US" sz="2800" b="1" dirty="0" err="1"/>
              <a:t>thầy</a:t>
            </a:r>
            <a:r>
              <a:rPr lang="en-US" sz="2800" b="1" dirty="0"/>
              <a:t> </a:t>
            </a:r>
            <a:r>
              <a:rPr lang="en-US" sz="2800" b="1" dirty="0" err="1"/>
              <a:t>giáo</a:t>
            </a:r>
            <a:r>
              <a:rPr lang="en-US" sz="2800" b="1" dirty="0"/>
              <a:t> </a:t>
            </a:r>
            <a:r>
              <a:rPr lang="en-US" sz="2800" b="1" dirty="0" err="1"/>
              <a:t>dạy</a:t>
            </a:r>
            <a:r>
              <a:rPr lang="en-US" sz="2800" b="1" dirty="0"/>
              <a:t> </a:t>
            </a:r>
            <a:r>
              <a:rPr lang="en-US" sz="2800" b="1" dirty="0" err="1"/>
              <a:t>học</a:t>
            </a:r>
            <a:r>
              <a:rPr lang="en-US" sz="2800" b="1" dirty="0"/>
              <a:t> ở </a:t>
            </a:r>
            <a:r>
              <a:rPr lang="en-US" sz="2800" b="1" dirty="0" err="1"/>
              <a:t>trường</a:t>
            </a:r>
            <a:r>
              <a:rPr lang="en-US" sz="2800" b="1" dirty="0"/>
              <a:t> </a:t>
            </a:r>
            <a:r>
              <a:rPr lang="en-US" sz="2800" b="1" dirty="0" err="1"/>
              <a:t>Dục</a:t>
            </a:r>
            <a:r>
              <a:rPr lang="en-US" sz="2800" b="1" dirty="0"/>
              <a:t> Thanh, Phan </a:t>
            </a:r>
            <a:r>
              <a:rPr lang="en-US" sz="2800" b="1" dirty="0" err="1"/>
              <a:t>Thiết</a:t>
            </a:r>
            <a:endParaRPr lang="en-US" sz="2800" b="1" dirty="0"/>
          </a:p>
          <a:p>
            <a:pPr algn="just"/>
            <a:r>
              <a:rPr lang="en-US" sz="2800" b="1" dirty="0"/>
              <a:t>	</a:t>
            </a:r>
            <a:r>
              <a:rPr lang="en-US" sz="2800" b="1" dirty="0" err="1"/>
              <a:t>Vì</a:t>
            </a:r>
            <a:r>
              <a:rPr lang="en-US" sz="2800" b="1" dirty="0"/>
              <a:t> </a:t>
            </a:r>
            <a:r>
              <a:rPr lang="en-US" sz="2800" b="1" dirty="0" err="1"/>
              <a:t>vậy</a:t>
            </a:r>
            <a:r>
              <a:rPr lang="en-US" sz="2800" b="1" dirty="0"/>
              <a:t> </a:t>
            </a:r>
            <a:r>
              <a:rPr lang="en-US" sz="2800" b="1" dirty="0" err="1"/>
              <a:t>chúng</a:t>
            </a:r>
            <a:r>
              <a:rPr lang="en-US" sz="2800" b="1" dirty="0"/>
              <a:t> ta </a:t>
            </a:r>
            <a:r>
              <a:rPr lang="en-US" sz="2800" b="1" dirty="0" err="1"/>
              <a:t>càng</a:t>
            </a:r>
            <a:r>
              <a:rPr lang="en-US" sz="2800" b="1" dirty="0"/>
              <a:t> </a:t>
            </a:r>
            <a:r>
              <a:rPr lang="en-US" sz="2800" b="1" dirty="0" err="1"/>
              <a:t>phải</a:t>
            </a:r>
            <a:r>
              <a:rPr lang="en-US" sz="2800" b="1" dirty="0"/>
              <a:t> </a:t>
            </a:r>
            <a:r>
              <a:rPr lang="en-US" sz="2800" b="1" dirty="0" err="1"/>
              <a:t>học</a:t>
            </a:r>
            <a:r>
              <a:rPr lang="en-US" sz="2800" b="1" dirty="0"/>
              <a:t> </a:t>
            </a:r>
            <a:r>
              <a:rPr lang="en-US" sz="2800" b="1" dirty="0" err="1"/>
              <a:t>bác</a:t>
            </a:r>
            <a:r>
              <a:rPr lang="en-US" sz="2800" b="1" dirty="0"/>
              <a:t> </a:t>
            </a:r>
            <a:r>
              <a:rPr lang="en-US" sz="2800" b="1" dirty="0" err="1"/>
              <a:t>về</a:t>
            </a:r>
            <a:r>
              <a:rPr lang="en-US" sz="2800" b="1" dirty="0"/>
              <a:t> </a:t>
            </a:r>
            <a:r>
              <a:rPr lang="en-US" sz="2800" b="1" dirty="0" err="1"/>
              <a:t>phong</a:t>
            </a:r>
            <a:r>
              <a:rPr lang="en-US" sz="2800" b="1" dirty="0"/>
              <a:t> </a:t>
            </a:r>
            <a:r>
              <a:rPr lang="en-US" sz="2800" b="1" dirty="0" err="1"/>
              <a:t>cách</a:t>
            </a:r>
            <a:r>
              <a:rPr lang="en-US" sz="2800" b="1" dirty="0"/>
              <a:t>, </a:t>
            </a:r>
            <a:r>
              <a:rPr lang="en-US" sz="2800" b="1" dirty="0" err="1"/>
              <a:t>đạo</a:t>
            </a:r>
            <a:r>
              <a:rPr lang="en-US" sz="2800" b="1" dirty="0"/>
              <a:t> </a:t>
            </a:r>
            <a:r>
              <a:rPr lang="en-US" sz="2800" b="1" dirty="0" err="1"/>
              <a:t>đức</a:t>
            </a:r>
            <a:r>
              <a:rPr lang="en-US" sz="2800" b="1" dirty="0"/>
              <a:t>. </a:t>
            </a:r>
            <a:r>
              <a:rPr lang="en-US" sz="2800" b="1" dirty="0" err="1"/>
              <a:t>Càng</a:t>
            </a:r>
            <a:r>
              <a:rPr lang="en-US" sz="2800" b="1" dirty="0"/>
              <a:t> </a:t>
            </a:r>
            <a:r>
              <a:rPr lang="en-US" sz="2800" b="1" dirty="0" err="1"/>
              <a:t>nhớ</a:t>
            </a:r>
            <a:r>
              <a:rPr lang="en-US" sz="2800" b="1" dirty="0"/>
              <a:t> </a:t>
            </a:r>
            <a:r>
              <a:rPr lang="en-US" sz="2800" b="1" dirty="0" err="1"/>
              <a:t>bác</a:t>
            </a:r>
            <a:r>
              <a:rPr lang="en-US" sz="2800" b="1" dirty="0"/>
              <a:t> bao </a:t>
            </a:r>
            <a:r>
              <a:rPr lang="en-US" sz="2800" b="1" dirty="0" err="1"/>
              <a:t>nhiêu</a:t>
            </a:r>
            <a:r>
              <a:rPr lang="en-US" sz="2800" b="1" dirty="0"/>
              <a:t> </a:t>
            </a:r>
            <a:r>
              <a:rPr lang="en-US" sz="2800" b="1" dirty="0" err="1"/>
              <a:t>chúng</a:t>
            </a:r>
            <a:r>
              <a:rPr lang="en-US" sz="2800" b="1" dirty="0"/>
              <a:t> ta </a:t>
            </a:r>
            <a:r>
              <a:rPr lang="en-US" sz="2800" b="1" dirty="0" err="1"/>
              <a:t>cần</a:t>
            </a:r>
            <a:r>
              <a:rPr lang="en-US" sz="2800" b="1" dirty="0"/>
              <a:t> </a:t>
            </a:r>
            <a:r>
              <a:rPr lang="en-US" sz="2800" b="1" dirty="0" err="1"/>
              <a:t>phải</a:t>
            </a:r>
            <a:r>
              <a:rPr lang="en-US" sz="2800" b="1" dirty="0"/>
              <a:t> </a:t>
            </a:r>
            <a:r>
              <a:rPr lang="en-US" sz="2800" b="1" dirty="0" err="1"/>
              <a:t>yêu</a:t>
            </a:r>
            <a:r>
              <a:rPr lang="en-US" sz="2800" b="1" dirty="0"/>
              <a:t> </a:t>
            </a:r>
            <a:r>
              <a:rPr lang="en-US" sz="2800" b="1" dirty="0" err="1"/>
              <a:t>nghề</a:t>
            </a:r>
            <a:r>
              <a:rPr lang="en-US" sz="2800" b="1" dirty="0"/>
              <a:t> </a:t>
            </a:r>
            <a:r>
              <a:rPr lang="en-US" sz="2800" b="1" dirty="0" err="1"/>
              <a:t>mến</a:t>
            </a:r>
            <a:r>
              <a:rPr lang="en-US" sz="2800" b="1" dirty="0"/>
              <a:t> </a:t>
            </a:r>
            <a:r>
              <a:rPr lang="en-US" sz="2800" b="1" dirty="0" err="1"/>
              <a:t>trẻ</a:t>
            </a:r>
            <a:r>
              <a:rPr lang="en-US" sz="2800" b="1" dirty="0"/>
              <a:t> </a:t>
            </a:r>
            <a:r>
              <a:rPr lang="en-US" sz="2800" b="1" dirty="0" err="1"/>
              <a:t>bấy</a:t>
            </a:r>
            <a:r>
              <a:rPr lang="en-US" sz="2800" b="1" dirty="0"/>
              <a:t> </a:t>
            </a:r>
            <a:r>
              <a:rPr lang="en-US" sz="2800" b="1" dirty="0" err="1"/>
              <a:t>nhiêu</a:t>
            </a:r>
            <a:r>
              <a:rPr lang="en-US" sz="2800" b="1" dirty="0"/>
              <a:t>, </a:t>
            </a:r>
            <a:r>
              <a:rPr lang="en-US" sz="2800" b="1" dirty="0" err="1"/>
              <a:t>tự</a:t>
            </a:r>
            <a:r>
              <a:rPr lang="en-US" sz="2800" b="1" dirty="0"/>
              <a:t> </a:t>
            </a:r>
            <a:r>
              <a:rPr lang="en-US" sz="2800" b="1" dirty="0" err="1"/>
              <a:t>hào</a:t>
            </a:r>
            <a:r>
              <a:rPr lang="en-US" sz="2800" b="1" dirty="0"/>
              <a:t> </a:t>
            </a:r>
            <a:r>
              <a:rPr lang="en-US" sz="2800" b="1" dirty="0" err="1"/>
              <a:t>vì</a:t>
            </a:r>
            <a:r>
              <a:rPr lang="en-US" sz="2800" b="1" dirty="0"/>
              <a:t> </a:t>
            </a:r>
            <a:r>
              <a:rPr lang="en-US" sz="2800" b="1" dirty="0" err="1"/>
              <a:t>nghề</a:t>
            </a:r>
            <a:r>
              <a:rPr lang="en-US" sz="2800" b="1" dirty="0"/>
              <a:t> </a:t>
            </a:r>
            <a:r>
              <a:rPr lang="en-US" sz="2800" b="1" dirty="0" err="1"/>
              <a:t>giáo</a:t>
            </a:r>
            <a:r>
              <a:rPr lang="en-US" sz="2800" b="1" dirty="0"/>
              <a:t> </a:t>
            </a:r>
            <a:r>
              <a:rPr lang="en-US" sz="2800" b="1" dirty="0" err="1"/>
              <a:t>chúng</a:t>
            </a:r>
            <a:r>
              <a:rPr lang="en-US" sz="2800" b="1" dirty="0"/>
              <a:t> ta </a:t>
            </a:r>
            <a:r>
              <a:rPr lang="en-US" sz="2800" b="1" dirty="0" err="1"/>
              <a:t>luôn</a:t>
            </a:r>
            <a:r>
              <a:rPr lang="en-US" sz="2800" b="1" dirty="0"/>
              <a:t> </a:t>
            </a:r>
            <a:r>
              <a:rPr lang="en-US" sz="2800" b="1" dirty="0" err="1"/>
              <a:t>có</a:t>
            </a:r>
            <a:r>
              <a:rPr lang="en-US" sz="2800" b="1" dirty="0"/>
              <a:t> </a:t>
            </a:r>
            <a:r>
              <a:rPr lang="en-US" sz="2800" b="1" dirty="0" err="1"/>
              <a:t>hình</a:t>
            </a:r>
            <a:r>
              <a:rPr lang="en-US" sz="2800" b="1" dirty="0"/>
              <a:t> </a:t>
            </a:r>
            <a:r>
              <a:rPr lang="en-US" sz="2800" b="1" dirty="0" err="1"/>
              <a:t>bóng</a:t>
            </a:r>
            <a:r>
              <a:rPr lang="en-US" sz="2800" b="1" dirty="0"/>
              <a:t> </a:t>
            </a:r>
            <a:r>
              <a:rPr lang="en-US" sz="2800" b="1" dirty="0" err="1"/>
              <a:t>của</a:t>
            </a:r>
            <a:r>
              <a:rPr lang="en-US" sz="2800" b="1" dirty="0"/>
              <a:t> </a:t>
            </a:r>
            <a:r>
              <a:rPr lang="en-US" sz="2800" b="1" dirty="0" err="1"/>
              <a:t>Bác</a:t>
            </a:r>
            <a:r>
              <a:rPr lang="en-US" sz="2800" b="1" dirty="0"/>
              <a:t>. </a:t>
            </a:r>
          </a:p>
        </p:txBody>
      </p:sp>
    </p:spTree>
    <p:extLst>
      <p:ext uri="{BB962C8B-B14F-4D97-AF65-F5344CB8AC3E}">
        <p14:creationId xmlns:p14="http://schemas.microsoft.com/office/powerpoint/2010/main" val="18555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9D193C-BCDC-87D6-621B-C538AE69BC30}"/>
              </a:ext>
            </a:extLst>
          </p:cNvPr>
          <p:cNvSpPr txBox="1"/>
          <p:nvPr/>
        </p:nvSpPr>
        <p:spPr>
          <a:xfrm>
            <a:off x="1351128" y="1228299"/>
            <a:ext cx="9826388" cy="3108543"/>
          </a:xfrm>
          <a:prstGeom prst="rect">
            <a:avLst/>
          </a:prstGeom>
          <a:noFill/>
        </p:spPr>
        <p:txBody>
          <a:bodyPr wrap="square" rtlCol="0">
            <a:spAutoFit/>
          </a:bodyPr>
          <a:lstStyle/>
          <a:p>
            <a:pPr algn="ctr"/>
            <a:r>
              <a:rPr lang="en-US" sz="2800" b="1" dirty="0"/>
              <a:t>KẾT LUẬN</a:t>
            </a:r>
          </a:p>
          <a:p>
            <a:pPr algn="just"/>
            <a:r>
              <a:rPr lang="en-US" sz="2800" b="1" dirty="0" err="1"/>
              <a:t>Tư</a:t>
            </a:r>
            <a:r>
              <a:rPr lang="en-US" sz="2800" b="1" dirty="0"/>
              <a:t> </a:t>
            </a:r>
            <a:r>
              <a:rPr lang="en-US" sz="2800" b="1" dirty="0" err="1"/>
              <a:t>tưởng</a:t>
            </a:r>
            <a:r>
              <a:rPr lang="en-US" sz="2800" b="1" dirty="0"/>
              <a:t> </a:t>
            </a:r>
            <a:r>
              <a:rPr lang="en-US" sz="2800" b="1" dirty="0" err="1"/>
              <a:t>của</a:t>
            </a:r>
            <a:r>
              <a:rPr lang="en-US" sz="2800" b="1" dirty="0"/>
              <a:t> </a:t>
            </a:r>
            <a:r>
              <a:rPr lang="en-US" sz="2800" b="1" dirty="0" err="1"/>
              <a:t>Bác</a:t>
            </a:r>
            <a:r>
              <a:rPr lang="en-US" sz="2800" b="1" dirty="0"/>
              <a:t> </a:t>
            </a:r>
            <a:r>
              <a:rPr lang="en-US" sz="2800" b="1" dirty="0" err="1"/>
              <a:t>về</a:t>
            </a:r>
            <a:r>
              <a:rPr lang="en-US" sz="2800" b="1" dirty="0"/>
              <a:t> GD </a:t>
            </a:r>
            <a:r>
              <a:rPr lang="en-US" sz="2800" b="1" dirty="0" err="1"/>
              <a:t>là</a:t>
            </a:r>
            <a:r>
              <a:rPr lang="en-US" sz="2800" b="1" dirty="0"/>
              <a:t> </a:t>
            </a:r>
            <a:r>
              <a:rPr lang="en-US" sz="2800" b="1" dirty="0" err="1"/>
              <a:t>một</a:t>
            </a:r>
            <a:r>
              <a:rPr lang="en-US" sz="2800" b="1" dirty="0"/>
              <a:t> </a:t>
            </a:r>
            <a:r>
              <a:rPr lang="en-US" sz="2800" b="1" dirty="0" err="1"/>
              <a:t>chủ</a:t>
            </a:r>
            <a:r>
              <a:rPr lang="en-US" sz="2800" b="1" dirty="0"/>
              <a:t> </a:t>
            </a:r>
            <a:r>
              <a:rPr lang="en-US" sz="2800" b="1" dirty="0" err="1"/>
              <a:t>đề</a:t>
            </a:r>
            <a:r>
              <a:rPr lang="en-US" sz="2800" b="1" dirty="0"/>
              <a:t> </a:t>
            </a:r>
            <a:r>
              <a:rPr lang="en-US" sz="2800" b="1" dirty="0" err="1"/>
              <a:t>rất</a:t>
            </a:r>
            <a:r>
              <a:rPr lang="en-US" sz="2800" b="1" dirty="0"/>
              <a:t> </a:t>
            </a:r>
            <a:r>
              <a:rPr lang="en-US" sz="2800" b="1" dirty="0" err="1"/>
              <a:t>rộng</a:t>
            </a:r>
            <a:r>
              <a:rPr lang="en-US" sz="2800" b="1" dirty="0"/>
              <a:t> </a:t>
            </a:r>
            <a:r>
              <a:rPr lang="en-US" sz="2800" b="1" dirty="0" err="1"/>
              <a:t>nhưng</a:t>
            </a:r>
            <a:r>
              <a:rPr lang="en-US" sz="2800" b="1" dirty="0"/>
              <a:t> </a:t>
            </a:r>
            <a:r>
              <a:rPr lang="en-US" sz="2800" b="1" dirty="0" err="1"/>
              <a:t>với</a:t>
            </a:r>
            <a:r>
              <a:rPr lang="en-US" sz="2800" b="1" dirty="0"/>
              <a:t> </a:t>
            </a:r>
            <a:r>
              <a:rPr lang="en-US" sz="2800" b="1" dirty="0" err="1"/>
              <a:t>năng</a:t>
            </a:r>
            <a:r>
              <a:rPr lang="en-US" sz="2800" b="1" dirty="0"/>
              <a:t> </a:t>
            </a:r>
            <a:r>
              <a:rPr lang="en-US" sz="2800" b="1" dirty="0" err="1"/>
              <a:t>lực</a:t>
            </a:r>
            <a:r>
              <a:rPr lang="en-US" sz="2800" b="1" dirty="0"/>
              <a:t> </a:t>
            </a:r>
            <a:r>
              <a:rPr lang="en-US" sz="2800" b="1" dirty="0" err="1"/>
              <a:t>và</a:t>
            </a:r>
            <a:r>
              <a:rPr lang="en-US" sz="2800" b="1" dirty="0"/>
              <a:t> </a:t>
            </a:r>
            <a:r>
              <a:rPr lang="en-US" sz="2800" b="1" dirty="0" err="1"/>
              <a:t>thời</a:t>
            </a:r>
            <a:r>
              <a:rPr lang="en-US" sz="2800" b="1" dirty="0"/>
              <a:t> </a:t>
            </a:r>
            <a:r>
              <a:rPr lang="en-US" sz="2800" b="1" dirty="0" err="1"/>
              <a:t>gian</a:t>
            </a:r>
            <a:r>
              <a:rPr lang="en-US" sz="2800" b="1" dirty="0"/>
              <a:t> </a:t>
            </a:r>
            <a:r>
              <a:rPr lang="en-US" sz="2800" b="1" dirty="0" err="1"/>
              <a:t>không</a:t>
            </a:r>
            <a:r>
              <a:rPr lang="en-US" sz="2800" b="1" dirty="0"/>
              <a:t> </a:t>
            </a:r>
            <a:r>
              <a:rPr lang="en-US" sz="2800" b="1" dirty="0" err="1"/>
              <a:t>cho</a:t>
            </a:r>
            <a:r>
              <a:rPr lang="en-US" sz="2800" b="1" dirty="0"/>
              <a:t> </a:t>
            </a:r>
            <a:r>
              <a:rPr lang="en-US" sz="2800" b="1" dirty="0" err="1"/>
              <a:t>phép</a:t>
            </a:r>
            <a:r>
              <a:rPr lang="en-US" sz="2800" b="1" dirty="0"/>
              <a:t> </a:t>
            </a:r>
            <a:r>
              <a:rPr lang="en-US" sz="2800" b="1" dirty="0" err="1"/>
              <a:t>nên</a:t>
            </a:r>
            <a:r>
              <a:rPr lang="en-US" sz="2800" b="1" dirty="0"/>
              <a:t> </a:t>
            </a:r>
            <a:r>
              <a:rPr lang="en-US" sz="2800" b="1" dirty="0" err="1"/>
              <a:t>chuyên</a:t>
            </a:r>
            <a:r>
              <a:rPr lang="en-US" sz="2800" b="1" dirty="0"/>
              <a:t> </a:t>
            </a:r>
            <a:r>
              <a:rPr lang="en-US" sz="2800" b="1" dirty="0" err="1"/>
              <a:t>đề</a:t>
            </a:r>
            <a:r>
              <a:rPr lang="en-US" sz="2800" b="1" dirty="0"/>
              <a:t> </a:t>
            </a:r>
            <a:r>
              <a:rPr lang="en-US" sz="2800" b="1" dirty="0" err="1"/>
              <a:t>này</a:t>
            </a:r>
            <a:r>
              <a:rPr lang="en-US" sz="2800" b="1" dirty="0"/>
              <a:t> </a:t>
            </a:r>
            <a:r>
              <a:rPr lang="en-US" sz="2800" b="1" dirty="0" err="1"/>
              <a:t>chỉ</a:t>
            </a:r>
            <a:r>
              <a:rPr lang="en-US" sz="2800" b="1" dirty="0"/>
              <a:t> </a:t>
            </a:r>
            <a:r>
              <a:rPr lang="en-US" sz="2800" b="1" dirty="0" err="1"/>
              <a:t>nói</a:t>
            </a:r>
            <a:r>
              <a:rPr lang="en-US" sz="2800" b="1" dirty="0"/>
              <a:t> </a:t>
            </a:r>
            <a:r>
              <a:rPr lang="en-US" sz="2800" b="1" dirty="0" err="1"/>
              <a:t>một</a:t>
            </a:r>
            <a:r>
              <a:rPr lang="en-US" sz="2800" b="1" dirty="0"/>
              <a:t> ý </a:t>
            </a:r>
            <a:r>
              <a:rPr lang="en-US" sz="2800" b="1" dirty="0" err="1"/>
              <a:t>nhỏ</a:t>
            </a:r>
            <a:r>
              <a:rPr lang="en-US" sz="2800" b="1" dirty="0"/>
              <a:t> </a:t>
            </a:r>
            <a:r>
              <a:rPr lang="en-US" sz="2800" b="1" dirty="0" err="1"/>
              <a:t>về</a:t>
            </a:r>
            <a:r>
              <a:rPr lang="en-US" sz="2800" b="1" dirty="0"/>
              <a:t> </a:t>
            </a:r>
            <a:r>
              <a:rPr lang="en-US" sz="2800" b="1" dirty="0" err="1"/>
              <a:t>vai</a:t>
            </a:r>
            <a:r>
              <a:rPr lang="en-US" sz="2800" b="1" dirty="0"/>
              <a:t> </a:t>
            </a:r>
            <a:r>
              <a:rPr lang="en-US" sz="2800" b="1" dirty="0" err="1"/>
              <a:t>trò</a:t>
            </a:r>
            <a:r>
              <a:rPr lang="en-US" sz="2800" b="1" dirty="0"/>
              <a:t> </a:t>
            </a:r>
            <a:r>
              <a:rPr lang="en-US" sz="2800" b="1" dirty="0" err="1"/>
              <a:t>của</a:t>
            </a:r>
            <a:r>
              <a:rPr lang="en-US" sz="2800" b="1" dirty="0"/>
              <a:t> </a:t>
            </a:r>
            <a:r>
              <a:rPr lang="en-US" sz="2800" b="1" dirty="0" err="1"/>
              <a:t>người</a:t>
            </a:r>
            <a:r>
              <a:rPr lang="en-US" sz="2800" b="1" dirty="0"/>
              <a:t> </a:t>
            </a:r>
            <a:r>
              <a:rPr lang="en-US" sz="2800" b="1" dirty="0" err="1"/>
              <a:t>thầy</a:t>
            </a:r>
            <a:r>
              <a:rPr lang="en-US" sz="2800" b="1" dirty="0"/>
              <a:t>. </a:t>
            </a:r>
          </a:p>
          <a:p>
            <a:pPr algn="just"/>
            <a:r>
              <a:rPr lang="en-US" sz="2800" b="1" dirty="0" err="1"/>
              <a:t>Mong</a:t>
            </a:r>
            <a:r>
              <a:rPr lang="en-US" sz="2800" b="1" dirty="0"/>
              <a:t> </a:t>
            </a:r>
            <a:r>
              <a:rPr lang="en-US" sz="2800" b="1" dirty="0" err="1"/>
              <a:t>các</a:t>
            </a:r>
            <a:r>
              <a:rPr lang="en-US" sz="2800" b="1" dirty="0"/>
              <a:t> đ/c </a:t>
            </a:r>
            <a:r>
              <a:rPr lang="en-US" sz="2800" b="1" dirty="0" err="1"/>
              <a:t>trong</a:t>
            </a:r>
            <a:r>
              <a:rPr lang="en-US" sz="2800" b="1" dirty="0"/>
              <a:t> chi </a:t>
            </a:r>
            <a:r>
              <a:rPr lang="en-US" sz="2800" b="1" dirty="0" err="1"/>
              <a:t>bộ</a:t>
            </a:r>
            <a:r>
              <a:rPr lang="en-US" sz="2800" b="1" dirty="0"/>
              <a:t> </a:t>
            </a:r>
            <a:r>
              <a:rPr lang="en-US" sz="2800" b="1" dirty="0" err="1"/>
              <a:t>góp</a:t>
            </a:r>
            <a:r>
              <a:rPr lang="en-US" sz="2800" b="1" dirty="0"/>
              <a:t> ý </a:t>
            </a:r>
            <a:r>
              <a:rPr lang="en-US" sz="2800" b="1" dirty="0" err="1"/>
              <a:t>để</a:t>
            </a:r>
            <a:r>
              <a:rPr lang="en-US" sz="2800" b="1" dirty="0"/>
              <a:t> </a:t>
            </a:r>
            <a:r>
              <a:rPr lang="en-US" sz="2800" b="1" dirty="0" err="1"/>
              <a:t>chuyên</a:t>
            </a:r>
            <a:r>
              <a:rPr lang="en-US" sz="2800" b="1" dirty="0"/>
              <a:t> </a:t>
            </a:r>
            <a:r>
              <a:rPr lang="en-US" sz="2800" b="1" dirty="0" err="1"/>
              <a:t>đề</a:t>
            </a:r>
            <a:r>
              <a:rPr lang="en-US" sz="2800" b="1" dirty="0"/>
              <a:t> </a:t>
            </a:r>
            <a:r>
              <a:rPr lang="en-US" sz="2800" b="1" dirty="0" err="1"/>
              <a:t>sinh</a:t>
            </a:r>
            <a:r>
              <a:rPr lang="en-US" sz="2800" b="1" dirty="0"/>
              <a:t> </a:t>
            </a:r>
            <a:r>
              <a:rPr lang="en-US" sz="2800" b="1" dirty="0" err="1"/>
              <a:t>hoạt</a:t>
            </a:r>
            <a:r>
              <a:rPr lang="en-US" sz="2800" b="1" dirty="0"/>
              <a:t> </a:t>
            </a:r>
            <a:r>
              <a:rPr lang="en-US" sz="2800" b="1" dirty="0" err="1"/>
              <a:t>của</a:t>
            </a:r>
            <a:r>
              <a:rPr lang="en-US" sz="2800" b="1" dirty="0"/>
              <a:t> </a:t>
            </a:r>
            <a:r>
              <a:rPr lang="en-US" sz="2800" b="1" dirty="0" err="1"/>
              <a:t>chúng</a:t>
            </a:r>
            <a:r>
              <a:rPr lang="en-US" sz="2800" b="1" dirty="0"/>
              <a:t> ta </a:t>
            </a:r>
            <a:r>
              <a:rPr lang="en-US" sz="2800" b="1" dirty="0" err="1"/>
              <a:t>ngày</a:t>
            </a:r>
            <a:r>
              <a:rPr lang="en-US" sz="2800" b="1" dirty="0"/>
              <a:t> </a:t>
            </a:r>
            <a:r>
              <a:rPr lang="en-US" sz="2800" b="1" dirty="0" err="1"/>
              <a:t>một</a:t>
            </a:r>
            <a:r>
              <a:rPr lang="en-US" sz="2800" b="1" dirty="0"/>
              <a:t> </a:t>
            </a:r>
            <a:r>
              <a:rPr lang="en-US" sz="2800" b="1" dirty="0" err="1"/>
              <a:t>thiết</a:t>
            </a:r>
            <a:r>
              <a:rPr lang="en-US" sz="2800" b="1" dirty="0"/>
              <a:t> </a:t>
            </a:r>
            <a:r>
              <a:rPr lang="en-US" sz="2800" b="1" dirty="0" err="1"/>
              <a:t>thực</a:t>
            </a:r>
            <a:r>
              <a:rPr lang="en-US" sz="2800" b="1" dirty="0"/>
              <a:t>, </a:t>
            </a:r>
            <a:r>
              <a:rPr lang="en-US" sz="2800" b="1" dirty="0" err="1"/>
              <a:t>có</a:t>
            </a:r>
            <a:r>
              <a:rPr lang="en-US" sz="2800" b="1" dirty="0"/>
              <a:t> </a:t>
            </a:r>
            <a:r>
              <a:rPr lang="en-US" sz="2800" b="1" dirty="0" err="1"/>
              <a:t>chiều</a:t>
            </a:r>
            <a:r>
              <a:rPr lang="en-US" sz="2800" b="1" dirty="0"/>
              <a:t> </a:t>
            </a:r>
            <a:r>
              <a:rPr lang="en-US" sz="2800" b="1" dirty="0" err="1"/>
              <a:t>sâu</a:t>
            </a:r>
            <a:r>
              <a:rPr lang="en-US" sz="2800" b="1" dirty="0"/>
              <a:t>. </a:t>
            </a:r>
          </a:p>
          <a:p>
            <a:pPr algn="just"/>
            <a:r>
              <a:rPr lang="en-US" sz="2800" b="1" dirty="0"/>
              <a:t>Xin </a:t>
            </a:r>
            <a:r>
              <a:rPr lang="en-US" sz="2800" b="1" dirty="0" err="1"/>
              <a:t>cảm</a:t>
            </a:r>
            <a:r>
              <a:rPr lang="en-US" sz="2800" b="1" dirty="0"/>
              <a:t> </a:t>
            </a:r>
            <a:r>
              <a:rPr lang="en-US" sz="2800" b="1" dirty="0" err="1"/>
              <a:t>ơn</a:t>
            </a:r>
            <a:r>
              <a:rPr lang="en-US" sz="2800" b="1" dirty="0"/>
              <a:t> </a:t>
            </a:r>
            <a:r>
              <a:rPr lang="en-US" sz="2800" b="1" dirty="0" err="1"/>
              <a:t>các</a:t>
            </a:r>
            <a:r>
              <a:rPr lang="en-US" sz="2800" b="1" dirty="0"/>
              <a:t> đ/c </a:t>
            </a:r>
            <a:r>
              <a:rPr lang="en-US" sz="2800" b="1" dirty="0" err="1"/>
              <a:t>đã</a:t>
            </a:r>
            <a:r>
              <a:rPr lang="en-US" sz="2800" b="1" dirty="0"/>
              <a:t> </a:t>
            </a:r>
            <a:r>
              <a:rPr lang="en-US" sz="2800" b="1" dirty="0" err="1"/>
              <a:t>lắng</a:t>
            </a:r>
            <a:r>
              <a:rPr lang="en-US" sz="2800" b="1" dirty="0"/>
              <a:t> </a:t>
            </a:r>
            <a:r>
              <a:rPr lang="en-US" sz="2800" b="1" dirty="0" err="1"/>
              <a:t>nghe</a:t>
            </a:r>
            <a:r>
              <a:rPr lang="en-US" sz="2800" b="1" dirty="0"/>
              <a:t>.</a:t>
            </a:r>
          </a:p>
        </p:txBody>
      </p:sp>
    </p:spTree>
    <p:extLst>
      <p:ext uri="{BB962C8B-B14F-4D97-AF65-F5344CB8AC3E}">
        <p14:creationId xmlns:p14="http://schemas.microsoft.com/office/powerpoint/2010/main" val="372484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7DA8E-C252-8F32-A5C3-AFDE70921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552" y="1581150"/>
            <a:ext cx="5203635" cy="3905250"/>
          </a:xfrm>
          <a:prstGeom prst="rect">
            <a:avLst/>
          </a:prstGeom>
          <a:noFill/>
          <a:ln>
            <a:noFill/>
          </a:ln>
        </p:spPr>
      </p:pic>
      <p:sp>
        <p:nvSpPr>
          <p:cNvPr id="6" name="TextBox 5">
            <a:extLst>
              <a:ext uri="{FF2B5EF4-FFF2-40B4-BE49-F238E27FC236}">
                <a16:creationId xmlns:a16="http://schemas.microsoft.com/office/drawing/2014/main" id="{6194DB56-2C41-BD50-FC1C-66422C6378C7}"/>
              </a:ext>
            </a:extLst>
          </p:cNvPr>
          <p:cNvSpPr txBox="1"/>
          <p:nvPr/>
        </p:nvSpPr>
        <p:spPr>
          <a:xfrm>
            <a:off x="7601803" y="1581150"/>
            <a:ext cx="2593075" cy="3539430"/>
          </a:xfrm>
          <a:prstGeom prst="rect">
            <a:avLst/>
          </a:prstGeom>
          <a:noFill/>
        </p:spPr>
        <p:txBody>
          <a:bodyPr wrap="square" rtlCol="0">
            <a:spAutoFit/>
          </a:bodyPr>
          <a:lstStyle/>
          <a:p>
            <a:pPr algn="ctr"/>
            <a:r>
              <a:rPr lang="vi-VN" sz="2800" b="1" dirty="0"/>
              <a:t>Đại biểu học sinh Trường trung học Trưng Vương, Hà Nội đến chúc thọ Hồ Chủ tịch năm 1956</a:t>
            </a:r>
            <a:endParaRPr lang="en-US" sz="2800" b="1" dirty="0"/>
          </a:p>
        </p:txBody>
      </p:sp>
    </p:spTree>
    <p:extLst>
      <p:ext uri="{BB962C8B-B14F-4D97-AF65-F5344CB8AC3E}">
        <p14:creationId xmlns:p14="http://schemas.microsoft.com/office/powerpoint/2010/main" val="195939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D936C-B933-D5DD-3FE4-703427BFBD3E}"/>
              </a:ext>
            </a:extLst>
          </p:cNvPr>
          <p:cNvPicPr>
            <a:picLocks noChangeAspect="1"/>
          </p:cNvPicPr>
          <p:nvPr/>
        </p:nvPicPr>
        <p:blipFill>
          <a:blip r:embed="rId2"/>
          <a:stretch>
            <a:fillRect/>
          </a:stretch>
        </p:blipFill>
        <p:spPr>
          <a:xfrm>
            <a:off x="1910687" y="504967"/>
            <a:ext cx="8775510" cy="5530755"/>
          </a:xfrm>
          <a:prstGeom prst="rect">
            <a:avLst/>
          </a:prstGeom>
        </p:spPr>
      </p:pic>
    </p:spTree>
    <p:extLst>
      <p:ext uri="{BB962C8B-B14F-4D97-AF65-F5344CB8AC3E}">
        <p14:creationId xmlns:p14="http://schemas.microsoft.com/office/powerpoint/2010/main" val="26686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2A6111-8EB7-87E3-3BF8-AFCBBB1526B5}"/>
              </a:ext>
            </a:extLst>
          </p:cNvPr>
          <p:cNvPicPr>
            <a:picLocks noChangeAspect="1"/>
          </p:cNvPicPr>
          <p:nvPr/>
        </p:nvPicPr>
        <p:blipFill>
          <a:blip r:embed="rId2"/>
          <a:stretch>
            <a:fillRect/>
          </a:stretch>
        </p:blipFill>
        <p:spPr>
          <a:xfrm>
            <a:off x="1323833" y="791570"/>
            <a:ext cx="9812739" cy="5254388"/>
          </a:xfrm>
          <a:prstGeom prst="rect">
            <a:avLst/>
          </a:prstGeom>
        </p:spPr>
      </p:pic>
    </p:spTree>
    <p:extLst>
      <p:ext uri="{BB962C8B-B14F-4D97-AF65-F5344CB8AC3E}">
        <p14:creationId xmlns:p14="http://schemas.microsoft.com/office/powerpoint/2010/main" val="423394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8855D-8BF8-B226-E19C-1D3CF6A5B9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162" y="1476375"/>
            <a:ext cx="4476466" cy="3905250"/>
          </a:xfrm>
          <a:prstGeom prst="rect">
            <a:avLst/>
          </a:prstGeom>
          <a:noFill/>
          <a:ln>
            <a:noFill/>
          </a:ln>
        </p:spPr>
      </p:pic>
      <p:sp>
        <p:nvSpPr>
          <p:cNvPr id="7" name="TextBox 6">
            <a:extLst>
              <a:ext uri="{FF2B5EF4-FFF2-40B4-BE49-F238E27FC236}">
                <a16:creationId xmlns:a16="http://schemas.microsoft.com/office/drawing/2014/main" id="{36B7F327-9343-52E6-E167-00BF66D0D0E1}"/>
              </a:ext>
            </a:extLst>
          </p:cNvPr>
          <p:cNvSpPr txBox="1"/>
          <p:nvPr/>
        </p:nvSpPr>
        <p:spPr>
          <a:xfrm>
            <a:off x="6305266" y="1596788"/>
            <a:ext cx="5186149" cy="4412234"/>
          </a:xfrm>
          <a:prstGeom prst="rect">
            <a:avLst/>
          </a:prstGeom>
          <a:noFill/>
        </p:spPr>
        <p:txBody>
          <a:bodyPr wrap="square" rtlCol="0">
            <a:spAutoFit/>
          </a:bodyPr>
          <a:lstStyle/>
          <a:p>
            <a:pPr algn="just" fontAlgn="base">
              <a:lnSpc>
                <a:spcPct val="107000"/>
              </a:lnSpc>
              <a:spcAft>
                <a:spcPts val="800"/>
              </a:spcAft>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Sinh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Chủ</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tịch</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Chí Minh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đặc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biệt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quan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sự</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phát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triển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giáo</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dục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Theo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dân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tộc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dốt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dân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tộc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yếu</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cả</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cuộc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đời</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latin typeface="Arial" panose="020B0604020202020204" pitchFamily="34" charset="0"/>
                <a:ea typeface="Times New Roman" panose="02020603050405020304" pitchFamily="18" charset="0"/>
                <a:cs typeface="Times New Roman" panose="02020603050405020304" pitchFamily="18" charset="0"/>
              </a:rPr>
              <a:t>N</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gười</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sự</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ham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muốn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ham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muốn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tột</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làm</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hoàn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toàn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độc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dân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bào</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ai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cơm</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ăn</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áo</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mặc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ai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hành</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400" b="1" kern="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70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93E476-D130-A36C-2B01-666DE7B04112}"/>
              </a:ext>
            </a:extLst>
          </p:cNvPr>
          <p:cNvSpPr txBox="1"/>
          <p:nvPr/>
        </p:nvSpPr>
        <p:spPr>
          <a:xfrm>
            <a:off x="1214651" y="2470245"/>
            <a:ext cx="10153934" cy="3477875"/>
          </a:xfrm>
          <a:prstGeom prst="rect">
            <a:avLst/>
          </a:prstGeom>
          <a:noFill/>
        </p:spPr>
        <p:txBody>
          <a:bodyPr wrap="square" rtlCol="0">
            <a:spAutoFit/>
          </a:bodyPr>
          <a:lstStyle/>
          <a:p>
            <a:pPr algn="just"/>
            <a:r>
              <a:rPr lang="en-US" sz="2000" b="1" dirty="0"/>
              <a:t>	</a:t>
            </a:r>
            <a:r>
              <a:rPr lang="vi-VN" sz="2000" b="1" dirty="0"/>
              <a:t>Sự nghiệp giáo dục đào tạo là sự nghiệp chung của Đảng, Nhà nước và toàn xã hội nhưng người trực tiếp thực hiện nhiệm vụ là nhà giáo. Theo Hồ Chủ tịch, vấn đề then chốt quyết định chất lượng giáo dục chính là đội ngũ những người thầy giáo và cán bộ quản lý giáo dục. Bởi vì các thầy giáo có nhiệm vụ nặng nề là đào tạo cán bộ cho nước nhà; là “người chiến sĩ trên mặt trận tư tưởng văn hóa” thầy giáo có trách nhiệm truyền bá cho thế hệ trẻ lý tưởng đạo đức chân chính, hệ thống các giá trị, tinh hoa văn hóa của dân tộc và nhân loại, bồi dưỡng cho họ những phẩm chất cao quý và năng lực sáng tạo phù hợp với sự phát triển và tiến bộ của xã hội. Hồ Chí Minh nhấn mạnh: “Nhiệm vụ giáo dục là rất quan trọng và vẻ vang, nếu không có thầy giáo thì không có giáo dục…không có giáo dục, không có cán bộ thì không nói gì đến kinh tế - văn hóa”.</a:t>
            </a:r>
            <a:endParaRPr lang="en-US" sz="2000" b="1" dirty="0"/>
          </a:p>
        </p:txBody>
      </p:sp>
      <p:sp>
        <p:nvSpPr>
          <p:cNvPr id="2" name="TextBox 1">
            <a:extLst>
              <a:ext uri="{FF2B5EF4-FFF2-40B4-BE49-F238E27FC236}">
                <a16:creationId xmlns:a16="http://schemas.microsoft.com/office/drawing/2014/main" id="{AD6F086F-EAF2-2A38-D3AC-6E94686117C6}"/>
              </a:ext>
            </a:extLst>
          </p:cNvPr>
          <p:cNvSpPr txBox="1"/>
          <p:nvPr/>
        </p:nvSpPr>
        <p:spPr>
          <a:xfrm>
            <a:off x="1651379" y="941696"/>
            <a:ext cx="783381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VỊ TRÍ CỦA NGƯỜI THẦY</a:t>
            </a:r>
          </a:p>
        </p:txBody>
      </p:sp>
    </p:spTree>
    <p:extLst>
      <p:ext uri="{BB962C8B-B14F-4D97-AF65-F5344CB8AC3E}">
        <p14:creationId xmlns:p14="http://schemas.microsoft.com/office/powerpoint/2010/main" val="36402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9D427E-3CB0-5290-6B57-B9CF1F0178C1}"/>
              </a:ext>
            </a:extLst>
          </p:cNvPr>
          <p:cNvSpPr txBox="1"/>
          <p:nvPr/>
        </p:nvSpPr>
        <p:spPr>
          <a:xfrm>
            <a:off x="1282890" y="1105469"/>
            <a:ext cx="10099343" cy="4031873"/>
          </a:xfrm>
          <a:prstGeom prst="rect">
            <a:avLst/>
          </a:prstGeom>
          <a:noFill/>
        </p:spPr>
        <p:txBody>
          <a:bodyPr wrap="square" rtlCol="0">
            <a:spAutoFit/>
          </a:bodyPr>
          <a:lstStyle/>
          <a:p>
            <a:pPr algn="just"/>
            <a:r>
              <a:rPr lang="en-US" sz="28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Thầy</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là</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người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định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hướng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dẫn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dắt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thế</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hệ</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trẻ</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từng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bước</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nắm</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bắt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chân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lý</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thời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đại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cho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nên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mọi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tài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liệu</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trình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dù</a:t>
            </a:r>
            <a:r>
              <a:rPr lang="en-US" sz="3200" dirty="0">
                <a:effectLst/>
                <a:latin typeface="Tahoma" panose="020B0604030504040204" pitchFamily="34" charset="0"/>
                <a:ea typeface="Calibri" panose="020F0502020204030204" pitchFamily="34" charset="0"/>
              </a:rPr>
              <a:t> hay </a:t>
            </a:r>
            <a:r>
              <a:rPr lang="en-US" sz="3200" dirty="0" err="1">
                <a:effectLst/>
                <a:latin typeface="Tahoma" panose="020B0604030504040204" pitchFamily="34" charset="0"/>
                <a:ea typeface="Calibri" panose="020F0502020204030204" pitchFamily="34" charset="0"/>
              </a:rPr>
              <a:t>đến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đâu</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nếu</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không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có</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thầy</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hướng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dẫn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thì</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không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phát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huy</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hết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tác</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dụng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đối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với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thế</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hệ</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trẻ</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Hồ</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Chủ</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tịch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luôn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luôn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đánh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đúng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và</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đề</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cao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vai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trò</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của</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các</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thầy</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cô</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đối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với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xã</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hội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Người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nhấn</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mạnh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Những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người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thầy</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giáo</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tốt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là</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những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người</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vẻ</a:t>
            </a:r>
            <a:r>
              <a:rPr lang="en-US" sz="3200" dirty="0">
                <a:effectLst/>
                <a:latin typeface="Tahoma" panose="020B0604030504040204" pitchFamily="34" charset="0"/>
                <a:ea typeface="Calibri" panose="020F0502020204030204" pitchFamily="34" charset="0"/>
              </a:rPr>
              <a:t> vang </a:t>
            </a:r>
            <a:r>
              <a:rPr lang="en-US" sz="3200" dirty="0" err="1">
                <a:effectLst/>
                <a:latin typeface="Tahoma" panose="020B0604030504040204" pitchFamily="34" charset="0"/>
                <a:ea typeface="Calibri" panose="020F0502020204030204" pitchFamily="34" charset="0"/>
              </a:rPr>
              <a:t>nhất</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là</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những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anh</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hùng</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vô</a:t>
            </a:r>
            <a:r>
              <a:rPr lang="en-US" sz="3200" dirty="0">
                <a:effectLst/>
                <a:latin typeface="Tahoma" panose="020B0604030504040204" pitchFamily="34" charset="0"/>
                <a:ea typeface="Calibri" panose="020F0502020204030204" pitchFamily="34" charset="0"/>
              </a:rPr>
              <a:t> </a:t>
            </a:r>
            <a:r>
              <a:rPr lang="en-US" sz="3200" dirty="0" err="1">
                <a:effectLst/>
                <a:latin typeface="Tahoma" panose="020B0604030504040204" pitchFamily="34" charset="0"/>
                <a:ea typeface="Calibri" panose="020F0502020204030204" pitchFamily="34" charset="0"/>
              </a:rPr>
              <a:t>danh</a:t>
            </a:r>
            <a:r>
              <a:rPr lang="en-US" sz="3200" dirty="0">
                <a:effectLst/>
                <a:latin typeface="Tahoma" panose="020B0604030504040204" pitchFamily="34" charset="0"/>
                <a:ea typeface="Calibri" panose="020F0502020204030204" pitchFamily="34" charset="0"/>
              </a:rPr>
              <a:t>”. </a:t>
            </a:r>
            <a:endParaRPr lang="en-US" sz="3200" dirty="0"/>
          </a:p>
        </p:txBody>
      </p:sp>
    </p:spTree>
    <p:extLst>
      <p:ext uri="{BB962C8B-B14F-4D97-AF65-F5344CB8AC3E}">
        <p14:creationId xmlns:p14="http://schemas.microsoft.com/office/powerpoint/2010/main" val="277554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C40D1-C18D-C920-38B2-5376DD22CB1F}"/>
              </a:ext>
            </a:extLst>
          </p:cNvPr>
          <p:cNvSpPr txBox="1"/>
          <p:nvPr/>
        </p:nvSpPr>
        <p:spPr>
          <a:xfrm>
            <a:off x="900752" y="941696"/>
            <a:ext cx="10863618" cy="5509200"/>
          </a:xfrm>
          <a:prstGeom prst="rect">
            <a:avLst/>
          </a:prstGeom>
          <a:noFill/>
        </p:spPr>
        <p:txBody>
          <a:bodyPr wrap="square" rtlCol="0">
            <a:spAutoFit/>
          </a:bodyPr>
          <a:lstStyle/>
          <a:p>
            <a:pPr algn="just"/>
            <a:r>
              <a:rPr lang="en-US" sz="3200" dirty="0">
                <a:latin typeface="+mj-lt"/>
              </a:rPr>
              <a:t>	</a:t>
            </a:r>
            <a:r>
              <a:rPr lang="vi-VN" sz="3200" dirty="0">
                <a:latin typeface="+mj-lt"/>
              </a:rPr>
              <a:t>Trong bài phát biểu tại Trường Đại học Sư phạm Hà Nội (10/1964) Người nói: “Có gì vẻ vang hơn là nghề đào tạo những thế hệ sau này tích cực góp phần xây dựng chủ nghĩa xã hội và chủ nghĩa cộng sản. Người thầy giáo tốt, người thầy giáo xứng đáng là người thầy vẻ vang nhất, dù tên tuổi không đăng trên báo, không được thưởng huân chương. Song những người thầy giáo tốt là những người anh hùng vô danh. Đây là một điều rất vẻ vang, nếu không có thầy giáo dạy dỗ cho con em nhân dân thì làm sao mà xây dựng Chủ nghĩa xã hội được. Vì vậy, nghề thầy giáo rất quan trọng, rất vẻ vang. Ai có ý kiến không đúng về nghề thầy giáo thì phải sửa chữa”.</a:t>
            </a:r>
            <a:endParaRPr lang="en-US" sz="3200" dirty="0">
              <a:latin typeface="+mj-lt"/>
            </a:endParaRPr>
          </a:p>
        </p:txBody>
      </p:sp>
    </p:spTree>
    <p:extLst>
      <p:ext uri="{BB962C8B-B14F-4D97-AF65-F5344CB8AC3E}">
        <p14:creationId xmlns:p14="http://schemas.microsoft.com/office/powerpoint/2010/main" val="159667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6A814-F5E0-7486-1244-2EA11852D137}"/>
              </a:ext>
            </a:extLst>
          </p:cNvPr>
          <p:cNvSpPr txBox="1"/>
          <p:nvPr/>
        </p:nvSpPr>
        <p:spPr>
          <a:xfrm>
            <a:off x="1037230" y="914400"/>
            <a:ext cx="10440537" cy="3970318"/>
          </a:xfrm>
          <a:prstGeom prst="rect">
            <a:avLst/>
          </a:prstGeom>
          <a:noFill/>
        </p:spPr>
        <p:txBody>
          <a:bodyPr wrap="square" rtlCol="0">
            <a:spAutoFit/>
          </a:bodyPr>
          <a:lstStyle/>
          <a:p>
            <a:pPr algn="just"/>
            <a:r>
              <a:rPr lang="en-US" sz="3200" dirty="0"/>
              <a:t>	</a:t>
            </a:r>
            <a:r>
              <a:rPr lang="vi-VN" sz="3600" dirty="0"/>
              <a:t>Để làm tròn nhiệm vụ vẻ vang đó, Hồ Chí Minh đòi hỏi “thầy giáo xứng đáng là thầy giáo”, xứng đáng với danh hiệu “Người kỹ sư tâm hồn”. Muốn làm được điều đó, trước hết người thầy giáo phải cải tạo tư tưởng bản thân mình và “cần xây dựng tư tưởng dạy học để phục vụ Tổ quốc, phục vụ nhân dân”. </a:t>
            </a:r>
            <a:endParaRPr lang="en-US" sz="3600" dirty="0"/>
          </a:p>
        </p:txBody>
      </p:sp>
    </p:spTree>
    <p:extLst>
      <p:ext uri="{BB962C8B-B14F-4D97-AF65-F5344CB8AC3E}">
        <p14:creationId xmlns:p14="http://schemas.microsoft.com/office/powerpoint/2010/main" val="214853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928C0-5760-7849-92FA-7A842D864151}"/>
              </a:ext>
            </a:extLst>
          </p:cNvPr>
          <p:cNvSpPr txBox="1"/>
          <p:nvPr/>
        </p:nvSpPr>
        <p:spPr>
          <a:xfrm>
            <a:off x="1569493" y="1241946"/>
            <a:ext cx="9799092" cy="4832092"/>
          </a:xfrm>
          <a:prstGeom prst="rect">
            <a:avLst/>
          </a:prstGeom>
          <a:noFill/>
        </p:spPr>
        <p:txBody>
          <a:bodyPr wrap="square" rtlCol="0">
            <a:spAutoFit/>
          </a:bodyPr>
          <a:lstStyle/>
          <a:p>
            <a:pPr algn="just"/>
            <a:r>
              <a:rPr lang="en-US" sz="2800" dirty="0"/>
              <a:t>	</a:t>
            </a:r>
            <a:r>
              <a:rPr lang="vi-VN" sz="2800" dirty="0"/>
              <a:t>Ngoài việc nhắc nhở các thầy giáo phải không ngừng học tập nâng cao trình độ chuyên môn, nghiệp vụ, Người cũng lưu ý một vấn đề hết sức quan trọng đó là học tập chính trị, vì “có học tập lý luận Mác - Lênin thì mới củng cố được đạo đức cách mạng, giữ vững lập trường, nâng cao sự hiểu biết về trình độ chính trị mới làm nòng cốt công tác Đảng giao phó”. Trong giáo dục, Người nhắc nhở các thầy giáo và các nhà quản lý giáo dục cần quan tâm đến phương pháp giáo dục. Đặc biệt, Người rất quan tâm đến phương pháp nêu gương, “mọi lý thuyết chỉ là màu xám, còn cây đời mãi mãi xanh tươi”(Gớt).</a:t>
            </a:r>
            <a:r>
              <a:rPr lang="en-US" sz="2800" dirty="0"/>
              <a:t> </a:t>
            </a:r>
            <a:r>
              <a:rPr lang="en-US" sz="2800" dirty="0" err="1"/>
              <a:t>Bác</a:t>
            </a:r>
            <a:r>
              <a:rPr lang="en-US" sz="2800" dirty="0"/>
              <a:t> </a:t>
            </a:r>
            <a:r>
              <a:rPr lang="en-US" sz="2800" dirty="0" err="1"/>
              <a:t>nói</a:t>
            </a:r>
            <a:r>
              <a:rPr lang="en-US" sz="2800" dirty="0"/>
              <a:t>…</a:t>
            </a:r>
            <a:r>
              <a:rPr lang="en-US" sz="2800" dirty="0" err="1"/>
              <a:t>Việc</a:t>
            </a:r>
            <a:r>
              <a:rPr lang="en-US" sz="2800" dirty="0"/>
              <a:t> </a:t>
            </a:r>
            <a:r>
              <a:rPr lang="en-US" sz="2800" dirty="0" err="1"/>
              <a:t>học</a:t>
            </a:r>
            <a:r>
              <a:rPr lang="en-US" sz="2800" dirty="0"/>
              <a:t>…</a:t>
            </a:r>
          </a:p>
        </p:txBody>
      </p:sp>
    </p:spTree>
    <p:extLst>
      <p:ext uri="{BB962C8B-B14F-4D97-AF65-F5344CB8AC3E}">
        <p14:creationId xmlns:p14="http://schemas.microsoft.com/office/powerpoint/2010/main" val="31847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EB1F8-F9DB-9A11-59A8-FEBE538967E4}"/>
              </a:ext>
            </a:extLst>
          </p:cNvPr>
          <p:cNvSpPr txBox="1"/>
          <p:nvPr/>
        </p:nvSpPr>
        <p:spPr>
          <a:xfrm>
            <a:off x="1091821" y="1009934"/>
            <a:ext cx="10508776" cy="830997"/>
          </a:xfrm>
          <a:prstGeom prst="rect">
            <a:avLst/>
          </a:prstGeom>
          <a:noFill/>
        </p:spPr>
        <p:txBody>
          <a:bodyPr wrap="square" rtlCol="0">
            <a:spAutoFit/>
          </a:bodyPr>
          <a:lstStyle/>
          <a:p>
            <a:r>
              <a:rPr lang="en-US" sz="2400" b="1" dirty="0" err="1"/>
              <a:t>Ví</a:t>
            </a:r>
            <a:r>
              <a:rPr lang="en-US" sz="2400" b="1" dirty="0"/>
              <a:t> </a:t>
            </a:r>
            <a:r>
              <a:rPr lang="en-US" sz="2400" b="1" dirty="0" err="1"/>
              <a:t>dụ</a:t>
            </a:r>
            <a:r>
              <a:rPr lang="en-US" sz="2400" b="1" dirty="0"/>
              <a:t>: </a:t>
            </a:r>
            <a:r>
              <a:rPr lang="en-US" sz="2400" b="1" dirty="0" err="1"/>
              <a:t>Tại</a:t>
            </a:r>
            <a:r>
              <a:rPr lang="en-US" sz="2400" b="1" dirty="0"/>
              <a:t> </a:t>
            </a:r>
            <a:r>
              <a:rPr lang="en-US" sz="2400" b="1" dirty="0" err="1"/>
              <a:t>sao</a:t>
            </a:r>
            <a:r>
              <a:rPr lang="en-US" sz="2400" b="1" dirty="0"/>
              <a:t> </a:t>
            </a:r>
            <a:r>
              <a:rPr lang="en-US" sz="2400" b="1" dirty="0" err="1"/>
              <a:t>chúng</a:t>
            </a:r>
            <a:r>
              <a:rPr lang="en-US" sz="2400" b="1" dirty="0"/>
              <a:t> ta, </a:t>
            </a:r>
            <a:r>
              <a:rPr lang="en-US" sz="2400" b="1" dirty="0" err="1"/>
              <a:t>thầy</a:t>
            </a:r>
            <a:r>
              <a:rPr lang="en-US" sz="2400" b="1" dirty="0"/>
              <a:t> </a:t>
            </a:r>
            <a:r>
              <a:rPr lang="en-US" sz="2400" b="1" dirty="0" err="1"/>
              <a:t>cô</a:t>
            </a:r>
            <a:r>
              <a:rPr lang="en-US" sz="2400" b="1" dirty="0"/>
              <a:t> </a:t>
            </a:r>
            <a:r>
              <a:rPr lang="en-US" sz="2400" b="1" dirty="0" err="1"/>
              <a:t>giáo</a:t>
            </a:r>
            <a:r>
              <a:rPr lang="en-US" sz="2400" b="1" dirty="0"/>
              <a:t> </a:t>
            </a:r>
            <a:r>
              <a:rPr lang="en-US" sz="2400" b="1" dirty="0" err="1"/>
              <a:t>lại</a:t>
            </a:r>
            <a:r>
              <a:rPr lang="en-US" sz="2400" b="1" dirty="0"/>
              <a:t> </a:t>
            </a:r>
            <a:r>
              <a:rPr lang="en-US" sz="2400" b="1" dirty="0" err="1"/>
              <a:t>cần</a:t>
            </a:r>
            <a:r>
              <a:rPr lang="en-US" sz="2400" b="1" dirty="0"/>
              <a:t> </a:t>
            </a:r>
            <a:r>
              <a:rPr lang="en-US" sz="2400" b="1" dirty="0" err="1"/>
              <a:t>cố</a:t>
            </a:r>
            <a:r>
              <a:rPr lang="en-US" sz="2400" b="1" dirty="0"/>
              <a:t> </a:t>
            </a:r>
            <a:r>
              <a:rPr lang="en-US" sz="2400" b="1" dirty="0" err="1"/>
              <a:t>gắng</a:t>
            </a:r>
            <a:r>
              <a:rPr lang="en-US" sz="2400" b="1" dirty="0"/>
              <a:t> </a:t>
            </a:r>
            <a:r>
              <a:rPr lang="en-US" sz="2400" b="1" dirty="0" err="1"/>
              <a:t>phấn</a:t>
            </a:r>
            <a:r>
              <a:rPr lang="en-US" sz="2400" b="1" dirty="0"/>
              <a:t> </a:t>
            </a:r>
            <a:r>
              <a:rPr lang="en-US" sz="2400" b="1" dirty="0" err="1"/>
              <a:t>đấu</a:t>
            </a:r>
            <a:r>
              <a:rPr lang="en-US" sz="2400" b="1" dirty="0"/>
              <a:t> </a:t>
            </a:r>
            <a:r>
              <a:rPr lang="en-US" sz="2400" b="1" dirty="0" err="1"/>
              <a:t>để</a:t>
            </a:r>
            <a:r>
              <a:rPr lang="en-US" sz="2400" b="1" dirty="0"/>
              <a:t> </a:t>
            </a:r>
            <a:r>
              <a:rPr lang="en-US" sz="2400" b="1" dirty="0" err="1"/>
              <a:t>đứng</a:t>
            </a:r>
            <a:r>
              <a:rPr lang="en-US" sz="2400" b="1" dirty="0"/>
              <a:t> </a:t>
            </a:r>
            <a:r>
              <a:rPr lang="en-US" sz="2400" b="1" dirty="0" err="1"/>
              <a:t>vào</a:t>
            </a:r>
            <a:r>
              <a:rPr lang="en-US" sz="2400" b="1" dirty="0"/>
              <a:t> </a:t>
            </a:r>
            <a:r>
              <a:rPr lang="en-US" sz="2400" b="1" dirty="0" err="1"/>
              <a:t>hàng</a:t>
            </a:r>
            <a:r>
              <a:rPr lang="en-US" sz="2400" b="1" dirty="0"/>
              <a:t> </a:t>
            </a:r>
            <a:r>
              <a:rPr lang="en-US" sz="2400" b="1" dirty="0" err="1"/>
              <a:t>ngũ</a:t>
            </a:r>
            <a:r>
              <a:rPr lang="en-US" sz="2400" b="1" dirty="0"/>
              <a:t> </a:t>
            </a:r>
            <a:r>
              <a:rPr lang="en-US" sz="2400" b="1" dirty="0" err="1"/>
              <a:t>của</a:t>
            </a:r>
            <a:r>
              <a:rPr lang="en-US" sz="2400" b="1" dirty="0"/>
              <a:t> ĐCS </a:t>
            </a:r>
            <a:r>
              <a:rPr lang="en-US" sz="2400" b="1" dirty="0" err="1"/>
              <a:t>Việt</a:t>
            </a:r>
            <a:r>
              <a:rPr lang="en-US" sz="2400" b="1" dirty="0"/>
              <a:t> Nam ?</a:t>
            </a:r>
          </a:p>
        </p:txBody>
      </p:sp>
      <p:pic>
        <p:nvPicPr>
          <p:cNvPr id="6" name="Picture 5">
            <a:extLst>
              <a:ext uri="{FF2B5EF4-FFF2-40B4-BE49-F238E27FC236}">
                <a16:creationId xmlns:a16="http://schemas.microsoft.com/office/drawing/2014/main" id="{B1EE2AB2-74DE-F109-B781-6A8CB9699C81}"/>
              </a:ext>
            </a:extLst>
          </p:cNvPr>
          <p:cNvPicPr>
            <a:picLocks noChangeAspect="1"/>
          </p:cNvPicPr>
          <p:nvPr/>
        </p:nvPicPr>
        <p:blipFill>
          <a:blip r:embed="rId2"/>
          <a:stretch>
            <a:fillRect/>
          </a:stretch>
        </p:blipFill>
        <p:spPr>
          <a:xfrm>
            <a:off x="1665027" y="2142699"/>
            <a:ext cx="7451803" cy="4007222"/>
          </a:xfrm>
          <a:prstGeom prst="rect">
            <a:avLst/>
          </a:prstGeom>
        </p:spPr>
      </p:pic>
      <p:sp>
        <p:nvSpPr>
          <p:cNvPr id="7" name="TextBox 6">
            <a:extLst>
              <a:ext uri="{FF2B5EF4-FFF2-40B4-BE49-F238E27FC236}">
                <a16:creationId xmlns:a16="http://schemas.microsoft.com/office/drawing/2014/main" id="{CC92CDAF-EA3B-8FE3-F08C-186F1F04DF74}"/>
              </a:ext>
            </a:extLst>
          </p:cNvPr>
          <p:cNvSpPr txBox="1"/>
          <p:nvPr/>
        </p:nvSpPr>
        <p:spPr>
          <a:xfrm>
            <a:off x="9880979" y="2238233"/>
            <a:ext cx="1624084" cy="3477875"/>
          </a:xfrm>
          <a:prstGeom prst="rect">
            <a:avLst/>
          </a:prstGeom>
          <a:noFill/>
        </p:spPr>
        <p:txBody>
          <a:bodyPr wrap="square" rtlCol="0">
            <a:spAutoFit/>
          </a:bodyPr>
          <a:lstStyle/>
          <a:p>
            <a:pPr algn="ctr"/>
            <a:r>
              <a:rPr lang="en-US" sz="2000" i="1" kern="0">
                <a:effectLst/>
                <a:latin typeface="Arial" panose="020B0604020202020204" pitchFamily="34" charset="0"/>
                <a:ea typeface="Times New Roman" panose="02020603050405020304" pitchFamily="18" charset="0"/>
              </a:rPr>
              <a:t>Chủ tịch Hồ Chí Minh nói chuyện với cán bộ, giáo viên, học sinh miền núi tại Hà Nội, tháng 11 năm 1955. (Ảnh tư liệu)</a:t>
            </a:r>
            <a:endParaRPr lang="en-US" sz="2000" dirty="0"/>
          </a:p>
        </p:txBody>
      </p:sp>
    </p:spTree>
    <p:extLst>
      <p:ext uri="{BB962C8B-B14F-4D97-AF65-F5344CB8AC3E}">
        <p14:creationId xmlns:p14="http://schemas.microsoft.com/office/powerpoint/2010/main" val="393444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139</TotalTime>
  <Words>1756</Words>
  <Application>Microsoft Office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33</cp:revision>
  <dcterms:created xsi:type="dcterms:W3CDTF">2023-09-11T14:29:52Z</dcterms:created>
  <dcterms:modified xsi:type="dcterms:W3CDTF">2023-10-31T06:24:06Z</dcterms:modified>
</cp:coreProperties>
</file>